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74" r:id="rId5"/>
    <p:sldId id="311" r:id="rId6"/>
    <p:sldId id="273" r:id="rId7"/>
    <p:sldId id="312" r:id="rId8"/>
    <p:sldId id="328" r:id="rId9"/>
    <p:sldId id="323" r:id="rId10"/>
    <p:sldId id="325" r:id="rId11"/>
    <p:sldId id="324" r:id="rId12"/>
    <p:sldId id="326" r:id="rId13"/>
    <p:sldId id="327" r:id="rId14"/>
    <p:sldId id="329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40" r:id="rId24"/>
    <p:sldId id="339" r:id="rId25"/>
    <p:sldId id="342" r:id="rId26"/>
    <p:sldId id="343" r:id="rId27"/>
    <p:sldId id="344" r:id="rId28"/>
    <p:sldId id="330" r:id="rId29"/>
    <p:sldId id="345" r:id="rId30"/>
    <p:sldId id="346" r:id="rId31"/>
    <p:sldId id="351" r:id="rId32"/>
    <p:sldId id="347" r:id="rId33"/>
    <p:sldId id="348" r:id="rId34"/>
    <p:sldId id="349" r:id="rId35"/>
    <p:sldId id="350" r:id="rId36"/>
    <p:sldId id="35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170A0C-DC10-A310-1064-016B70AA20FB}" v="834" dt="2023-08-30T16:48:18.946"/>
    <p1510:client id="{41E4B35D-2A1D-F58F-CDAA-52D8F3D7845B}" v="1125" dt="2023-08-28T01:13:48.226"/>
    <p1510:client id="{424B35C7-BC4F-4735-94E0-8D3973429181}" v="1" dt="2023-08-23T13:07:43.610"/>
    <p1510:client id="{55B8041C-E108-A324-8038-B9ADBA977F17}" v="2624" dt="2023-08-30T18:42:34.379"/>
    <p1510:client id="{7AF867C1-EBB0-CEA7-1325-37507DAA6F2C}" v="684" dt="2023-08-30T16:12:57.055"/>
    <p1510:client id="{AC459D0B-FFDE-8387-F411-D4AB7F9820F2}" v="369" dt="2023-08-30T20:25:34.513"/>
    <p1510:client id="{C45E1474-E81F-4065-8035-D2CEE65DF14F}" v="11" dt="2023-08-31T00:16:28.696"/>
    <p1510:client id="{C5BAE6FA-2C44-E418-4912-E853F9E2DDA9}" v="7278" dt="2023-08-23T20:33:43.306"/>
    <p1510:client id="{EAE30ACB-A2AE-EBCF-64FD-7B2D11F8BD3D}" v="456" dt="2023-08-28T01:43:41.071"/>
    <p1510:client id="{F84593D0-0758-4BEB-8C46-F471605E2332}" v="593" dt="2023-08-27T20:03:54.377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1" autoAdjust="0"/>
    <p:restoredTop sz="90704" autoAdjust="0"/>
  </p:normalViewPr>
  <p:slideViewPr>
    <p:cSldViewPr snapToGrid="0">
      <p:cViewPr>
        <p:scale>
          <a:sx n="100" d="100"/>
          <a:sy n="100" d="100"/>
        </p:scale>
        <p:origin x="-134" y="-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Brian D" userId="S::briandnguyen2@fullerton.edu::44618f47-81c8-4f4e-8e2d-bde8caecefec" providerId="AD" clId="Web-{C5BAE6FA-2C44-E418-4912-E853F9E2DDA9}"/>
    <pc:docChg chg="mod addSld delSld modSld sldOrd modMainMaster">
      <pc:chgData name="Nguyen, Brian D" userId="S::briandnguyen2@fullerton.edu::44618f47-81c8-4f4e-8e2d-bde8caecefec" providerId="AD" clId="Web-{C5BAE6FA-2C44-E418-4912-E853F9E2DDA9}" dt="2023-08-23T20:33:43.306" v="4064"/>
      <pc:docMkLst>
        <pc:docMk/>
      </pc:docMkLst>
      <pc:sldChg chg="add del">
        <pc:chgData name="Nguyen, Brian D" userId="S::briandnguyen2@fullerton.edu::44618f47-81c8-4f4e-8e2d-bde8caecefec" providerId="AD" clId="Web-{C5BAE6FA-2C44-E418-4912-E853F9E2DDA9}" dt="2023-08-23T13:15:21.209" v="17"/>
        <pc:sldMkLst>
          <pc:docMk/>
          <pc:sldMk cId="2586058810" sldId="256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30"/>
        <pc:sldMkLst>
          <pc:docMk/>
          <pc:sldMk cId="1713219598" sldId="257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9"/>
        <pc:sldMkLst>
          <pc:docMk/>
          <pc:sldMk cId="3571516367" sldId="258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2"/>
        <pc:sldMkLst>
          <pc:docMk/>
          <pc:sldMk cId="332104327" sldId="259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1"/>
        <pc:sldMkLst>
          <pc:docMk/>
          <pc:sldMk cId="1663780162" sldId="260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0"/>
        <pc:sldMkLst>
          <pc:docMk/>
          <pc:sldMk cId="1429429409" sldId="261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8"/>
        <pc:sldMkLst>
          <pc:docMk/>
          <pc:sldMk cId="379728094" sldId="262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4"/>
        <pc:sldMkLst>
          <pc:docMk/>
          <pc:sldMk cId="4055079983" sldId="263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5"/>
        <pc:sldMkLst>
          <pc:docMk/>
          <pc:sldMk cId="2619301236" sldId="264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6"/>
        <pc:sldMkLst>
          <pc:docMk/>
          <pc:sldMk cId="744379741" sldId="265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19"/>
        <pc:sldMkLst>
          <pc:docMk/>
          <pc:sldMk cId="1742861620" sldId="266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7"/>
        <pc:sldMkLst>
          <pc:docMk/>
          <pc:sldMk cId="2499682613" sldId="269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3"/>
        <pc:sldMkLst>
          <pc:docMk/>
          <pc:sldMk cId="2896385493" sldId="270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18"/>
        <pc:sldMkLst>
          <pc:docMk/>
          <pc:sldMk cId="1969787568" sldId="271"/>
        </pc:sldMkLst>
      </pc:sldChg>
      <pc:sldChg chg="addSp delSp modSp add">
        <pc:chgData name="Nguyen, Brian D" userId="S::briandnguyen2@fullerton.edu::44618f47-81c8-4f4e-8e2d-bde8caecefec" providerId="AD" clId="Web-{C5BAE6FA-2C44-E418-4912-E853F9E2DDA9}" dt="2023-08-23T16:12:45.698" v="1019" actId="14100"/>
        <pc:sldMkLst>
          <pc:docMk/>
          <pc:sldMk cId="4181967562" sldId="272"/>
        </pc:sldMkLst>
        <pc:spChg chg="del">
          <ac:chgData name="Nguyen, Brian D" userId="S::briandnguyen2@fullerton.edu::44618f47-81c8-4f4e-8e2d-bde8caecefec" providerId="AD" clId="Web-{C5BAE6FA-2C44-E418-4912-E853F9E2DDA9}" dt="2023-08-23T13:33:50.107" v="212"/>
          <ac:spMkLst>
            <pc:docMk/>
            <pc:sldMk cId="4181967562" sldId="2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34:41.939" v="231" actId="20577"/>
          <ac:spMkLst>
            <pc:docMk/>
            <pc:sldMk cId="4181967562" sldId="27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3:20:34.807" v="64"/>
          <ac:spMkLst>
            <pc:docMk/>
            <pc:sldMk cId="4181967562" sldId="272"/>
            <ac:spMk id="4" creationId="{710DB910-FB35-C692-260D-B4D394D2E09E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3:33:55.983" v="216"/>
          <ac:spMkLst>
            <pc:docMk/>
            <pc:sldMk cId="4181967562" sldId="272"/>
            <ac:spMk id="5" creationId="{D97D7E42-6D15-8325-7315-67D96736DDD8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3:20:21.134" v="62"/>
          <ac:spMkLst>
            <pc:docMk/>
            <pc:sldMk cId="4181967562" sldId="272"/>
            <ac:spMk id="7" creationId="{4E98E6AD-9D37-499C-898E-ED12AC36D31D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3:34:05.343" v="220"/>
          <ac:spMkLst>
            <pc:docMk/>
            <pc:sldMk cId="4181967562" sldId="272"/>
            <ac:spMk id="9" creationId="{4D65CDEC-FC13-4873-4E79-7A100C2C2505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3:34:25.219" v="223" actId="20577"/>
          <ac:spMkLst>
            <pc:docMk/>
            <pc:sldMk cId="4181967562" sldId="272"/>
            <ac:spMk id="11" creationId="{8ECC95A0-0488-BFFD-8B99-4EEF963298EF}"/>
          </ac:spMkLst>
        </pc:spChg>
        <pc:spChg chg="add del">
          <ac:chgData name="Nguyen, Brian D" userId="S::briandnguyen2@fullerton.edu::44618f47-81c8-4f4e-8e2d-bde8caecefec" providerId="AD" clId="Web-{C5BAE6FA-2C44-E418-4912-E853F9E2DDA9}" dt="2023-08-23T13:35:32.582" v="235"/>
          <ac:spMkLst>
            <pc:docMk/>
            <pc:sldMk cId="4181967562" sldId="272"/>
            <ac:spMk id="13" creationId="{9BB938F8-F962-264A-A802-A6F82B3DFAA7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12:45.698" v="1019" actId="14100"/>
          <ac:picMkLst>
            <pc:docMk/>
            <pc:sldMk cId="4181967562" sldId="272"/>
            <ac:picMk id="2" creationId="{90EB5D4D-98D0-CFDF-AC44-1C55D4F0DEE7}"/>
          </ac:picMkLst>
        </pc:picChg>
      </pc:sldChg>
      <pc:sldChg chg="modSp add">
        <pc:chgData name="Nguyen, Brian D" userId="S::briandnguyen2@fullerton.edu::44618f47-81c8-4f4e-8e2d-bde8caecefec" providerId="AD" clId="Web-{C5BAE6FA-2C44-E418-4912-E853F9E2DDA9}" dt="2023-08-23T18:13:52.671" v="2180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5BAE6FA-2C44-E418-4912-E853F9E2DDA9}" dt="2023-08-23T18:13:52.671" v="218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16:29.463" v="36" actId="20577"/>
          <ac:spMkLst>
            <pc:docMk/>
            <pc:sldMk cId="2288477182" sldId="27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20:37.682" v="65"/>
          <ac:spMkLst>
            <pc:docMk/>
            <pc:sldMk cId="2288477182" sldId="273"/>
            <ac:spMk id="7" creationId="{4E98E6AD-9D37-499C-898E-ED12AC36D31D}"/>
          </ac:spMkLst>
        </pc:spChg>
      </pc:sldChg>
      <pc:sldChg chg="modSp add">
        <pc:chgData name="Nguyen, Brian D" userId="S::briandnguyen2@fullerton.edu::44618f47-81c8-4f4e-8e2d-bde8caecefec" providerId="AD" clId="Web-{C5BAE6FA-2C44-E418-4912-E853F9E2DDA9}" dt="2023-08-23T16:11:27.805" v="101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5BAE6FA-2C44-E418-4912-E853F9E2DDA9}" dt="2023-08-23T16:11:27.805" v="1015" actId="20577"/>
          <ac:spMkLst>
            <pc:docMk/>
            <pc:sldMk cId="1426836335" sldId="274"/>
            <ac:spMk id="5" creationId="{941051B5-D9E9-AAAD-150D-5C234FBEC4E4}"/>
          </ac:spMkLst>
        </pc:spChg>
      </pc:sldChg>
      <pc:sldChg chg="new del">
        <pc:chgData name="Nguyen, Brian D" userId="S::briandnguyen2@fullerton.edu::44618f47-81c8-4f4e-8e2d-bde8caecefec" providerId="AD" clId="Web-{C5BAE6FA-2C44-E418-4912-E853F9E2DDA9}" dt="2023-08-23T13:35:20.253" v="233"/>
        <pc:sldMkLst>
          <pc:docMk/>
          <pc:sldMk cId="149125697" sldId="275"/>
        </pc:sldMkLst>
      </pc:sldChg>
      <pc:sldChg chg="new del">
        <pc:chgData name="Nguyen, Brian D" userId="S::briandnguyen2@fullerton.edu::44618f47-81c8-4f4e-8e2d-bde8caecefec" providerId="AD" clId="Web-{C5BAE6FA-2C44-E418-4912-E853F9E2DDA9}" dt="2023-08-23T13:19:22.693" v="59"/>
        <pc:sldMkLst>
          <pc:docMk/>
          <pc:sldMk cId="624716694" sldId="275"/>
        </pc:sldMkLst>
      </pc:sldChg>
      <pc:sldChg chg="addSp modSp add replId addAnim delAnim modAnim">
        <pc:chgData name="Nguyen, Brian D" userId="S::briandnguyen2@fullerton.edu::44618f47-81c8-4f4e-8e2d-bde8caecefec" providerId="AD" clId="Web-{C5BAE6FA-2C44-E418-4912-E853F9E2DDA9}" dt="2023-08-23T15:54:05.253" v="763"/>
        <pc:sldMkLst>
          <pc:docMk/>
          <pc:sldMk cId="1458789367" sldId="275"/>
        </pc:sldMkLst>
        <pc:spChg chg="mod">
          <ac:chgData name="Nguyen, Brian D" userId="S::briandnguyen2@fullerton.edu::44618f47-81c8-4f4e-8e2d-bde8caecefec" providerId="AD" clId="Web-{C5BAE6FA-2C44-E418-4912-E853F9E2DDA9}" dt="2023-08-23T15:44:37.280" v="759" actId="20577"/>
          <ac:spMkLst>
            <pc:docMk/>
            <pc:sldMk cId="1458789367" sldId="27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35:52.334" v="241" actId="20577"/>
          <ac:spMkLst>
            <pc:docMk/>
            <pc:sldMk cId="1458789367" sldId="27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3:45:08.916" v="252" actId="1076"/>
          <ac:picMkLst>
            <pc:docMk/>
            <pc:sldMk cId="1458789367" sldId="275"/>
            <ac:picMk id="4" creationId="{28A9506C-BB3E-2060-0530-4D9248FF89E7}"/>
          </ac:picMkLst>
        </pc:pic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15:22:47.531" v="514" actId="20577"/>
        <pc:sldMkLst>
          <pc:docMk/>
          <pc:sldMk cId="1308493686" sldId="276"/>
        </pc:sldMkLst>
        <pc:spChg chg="mod">
          <ac:chgData name="Nguyen, Brian D" userId="S::briandnguyen2@fullerton.edu::44618f47-81c8-4f4e-8e2d-bde8caecefec" providerId="AD" clId="Web-{C5BAE6FA-2C44-E418-4912-E853F9E2DDA9}" dt="2023-08-23T15:06:32.093" v="374" actId="20577"/>
          <ac:spMkLst>
            <pc:docMk/>
            <pc:sldMk cId="1308493686" sldId="276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5:22:47.531" v="514" actId="20577"/>
          <ac:spMkLst>
            <pc:docMk/>
            <pc:sldMk cId="1308493686" sldId="276"/>
            <ac:spMk id="7" creationId="{3A1F5A79-FBC4-FCC2-3FDE-05187966885C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5:06:50.827" v="376"/>
          <ac:picMkLst>
            <pc:docMk/>
            <pc:sldMk cId="1308493686" sldId="276"/>
            <ac:picMk id="2" creationId="{FAFD0868-007A-5ED0-10E4-B0324F86AEEA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5BAE6FA-2C44-E418-4912-E853F9E2DDA9}" dt="2023-08-23T15:53:38.595" v="762"/>
        <pc:sldMkLst>
          <pc:docMk/>
          <pc:sldMk cId="909836719" sldId="277"/>
        </pc:sldMkLst>
        <pc:spChg chg="mod">
          <ac:chgData name="Nguyen, Brian D" userId="S::briandnguyen2@fullerton.edu::44618f47-81c8-4f4e-8e2d-bde8caecefec" providerId="AD" clId="Web-{C5BAE6FA-2C44-E418-4912-E853F9E2DDA9}" dt="2023-08-23T15:24:49.348" v="527" actId="20577"/>
          <ac:spMkLst>
            <pc:docMk/>
            <pc:sldMk cId="909836719" sldId="277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5:35:54.199" v="716" actId="1076"/>
          <ac:spMkLst>
            <pc:docMk/>
            <pc:sldMk cId="909836719" sldId="277"/>
            <ac:spMk id="7" creationId="{3A1F5A79-FBC4-FCC2-3FDE-05187966885C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5:34:51.103" v="682" actId="1076"/>
          <ac:spMkLst>
            <pc:docMk/>
            <pc:sldMk cId="909836719" sldId="277"/>
            <ac:spMk id="9" creationId="{ADF5D0F8-403D-D7A7-29B4-14C3F90BD205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5:34:54.119" v="683" actId="1076"/>
          <ac:picMkLst>
            <pc:docMk/>
            <pc:sldMk cId="909836719" sldId="277"/>
            <ac:picMk id="2" creationId="{3E7C95A8-5DA4-A11E-1A62-9D92EBF63B1B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5:35:00.682" v="684" actId="1076"/>
          <ac:picMkLst>
            <pc:docMk/>
            <pc:sldMk cId="909836719" sldId="277"/>
            <ac:picMk id="5" creationId="{D3813524-AA42-3CC3-A81E-EFCCE7A3974E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C5BAE6FA-2C44-E418-4912-E853F9E2DDA9}" dt="2023-08-23T19:50:19.841" v="3427" actId="20577"/>
        <pc:sldMkLst>
          <pc:docMk/>
          <pc:sldMk cId="3912696037" sldId="278"/>
        </pc:sldMkLst>
        <pc:spChg chg="mod">
          <ac:chgData name="Nguyen, Brian D" userId="S::briandnguyen2@fullerton.edu::44618f47-81c8-4f4e-8e2d-bde8caecefec" providerId="AD" clId="Web-{C5BAE6FA-2C44-E418-4912-E853F9E2DDA9}" dt="2023-08-23T15:30:19.375" v="596" actId="20577"/>
          <ac:spMkLst>
            <pc:docMk/>
            <pc:sldMk cId="3912696037" sldId="278"/>
            <ac:spMk id="3" creationId="{77762301-F83A-4BEA-9D11-E6C99FB574A8}"/>
          </ac:spMkLst>
        </pc:spChg>
        <pc:spChg chg="add del">
          <ac:chgData name="Nguyen, Brian D" userId="S::briandnguyen2@fullerton.edu::44618f47-81c8-4f4e-8e2d-bde8caecefec" providerId="AD" clId="Web-{C5BAE6FA-2C44-E418-4912-E853F9E2DDA9}" dt="2023-08-23T15:30:36.891" v="598"/>
          <ac:spMkLst>
            <pc:docMk/>
            <pc:sldMk cId="3912696037" sldId="278"/>
            <ac:spMk id="5" creationId="{A0C667B3-9B43-07BA-DEE0-D269B5E84F0E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50:19.841" v="3427" actId="20577"/>
          <ac:spMkLst>
            <pc:docMk/>
            <pc:sldMk cId="3912696037" sldId="278"/>
            <ac:spMk id="9" creationId="{EEA74F62-7C6E-1D42-A60C-F8DFDF32E1AC}"/>
          </ac:spMkLst>
        </pc:spChg>
      </pc:sldChg>
      <pc:sldChg chg="delSp modSp add replId addAnim delAnim modAnim">
        <pc:chgData name="Nguyen, Brian D" userId="S::briandnguyen2@fullerton.edu::44618f47-81c8-4f4e-8e2d-bde8caecefec" providerId="AD" clId="Web-{C5BAE6FA-2C44-E418-4912-E853F9E2DDA9}" dt="2023-08-23T16:03:45.335" v="1006"/>
        <pc:sldMkLst>
          <pc:docMk/>
          <pc:sldMk cId="2210432819" sldId="279"/>
        </pc:sldMkLst>
        <pc:spChg chg="mod">
          <ac:chgData name="Nguyen, Brian D" userId="S::briandnguyen2@fullerton.edu::44618f47-81c8-4f4e-8e2d-bde8caecefec" providerId="AD" clId="Web-{C5BAE6FA-2C44-E418-4912-E853F9E2DDA9}" dt="2023-08-23T15:56:08.960" v="776" actId="20577"/>
          <ac:spMkLst>
            <pc:docMk/>
            <pc:sldMk cId="2210432819" sldId="279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5:59:14.654" v="844"/>
          <ac:spMkLst>
            <pc:docMk/>
            <pc:sldMk cId="2210432819" sldId="279"/>
            <ac:spMk id="9" creationId="{EEA74F62-7C6E-1D42-A60C-F8DFDF32E1AC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6:02:57.568" v="1004" actId="20577"/>
          <ac:spMkLst>
            <pc:docMk/>
            <pc:sldMk cId="2210432819" sldId="279"/>
            <ac:spMk id="11" creationId="{8ECC95A0-0488-BFFD-8B99-4EEF963298EF}"/>
          </ac:spMkLst>
        </pc:sp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6:16.033" v="1026" actId="14100"/>
        <pc:sldMkLst>
          <pc:docMk/>
          <pc:sldMk cId="3181334420" sldId="280"/>
        </pc:sldMkLst>
        <pc:picChg chg="del">
          <ac:chgData name="Nguyen, Brian D" userId="S::briandnguyen2@fullerton.edu::44618f47-81c8-4f4e-8e2d-bde8caecefec" providerId="AD" clId="Web-{C5BAE6FA-2C44-E418-4912-E853F9E2DDA9}" dt="2023-08-23T16:13:14.417" v="1021"/>
          <ac:picMkLst>
            <pc:docMk/>
            <pc:sldMk cId="3181334420" sldId="280"/>
            <ac:picMk id="2" creationId="{90EB5D4D-98D0-CFDF-AC44-1C55D4F0DEE7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6:16:16.033" v="1026" actId="14100"/>
          <ac:picMkLst>
            <pc:docMk/>
            <pc:sldMk cId="3181334420" sldId="280"/>
            <ac:picMk id="5" creationId="{BAF7C296-C1A3-2448-FE83-A0B515D06045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6:59.925" v="1035" actId="1076"/>
        <pc:sldMkLst>
          <pc:docMk/>
          <pc:sldMk cId="3323370415" sldId="281"/>
        </pc:sldMkLst>
        <pc:picChg chg="add mod">
          <ac:chgData name="Nguyen, Brian D" userId="S::briandnguyen2@fullerton.edu::44618f47-81c8-4f4e-8e2d-bde8caecefec" providerId="AD" clId="Web-{C5BAE6FA-2C44-E418-4912-E853F9E2DDA9}" dt="2023-08-23T16:16:59.925" v="1035" actId="1076"/>
          <ac:picMkLst>
            <pc:docMk/>
            <pc:sldMk cId="3323370415" sldId="281"/>
            <ac:picMk id="2" creationId="{4806BAB3-AB78-C331-FB28-ECDABB2EF428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6:16:32.518" v="1028"/>
          <ac:picMkLst>
            <pc:docMk/>
            <pc:sldMk cId="3323370415" sldId="281"/>
            <ac:picMk id="5" creationId="{BAF7C296-C1A3-2448-FE83-A0B515D06045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6:17:26.801" v="1041" actId="1076"/>
        <pc:sldMkLst>
          <pc:docMk/>
          <pc:sldMk cId="4081829929" sldId="282"/>
        </pc:sldMkLst>
        <pc:picChg chg="add mod">
          <ac:chgData name="Nguyen, Brian D" userId="S::briandnguyen2@fullerton.edu::44618f47-81c8-4f4e-8e2d-bde8caecefec" providerId="AD" clId="Web-{C5BAE6FA-2C44-E418-4912-E853F9E2DDA9}" dt="2023-08-23T16:17:26.801" v="1041" actId="1076"/>
          <ac:picMkLst>
            <pc:docMk/>
            <pc:sldMk cId="4081829929" sldId="282"/>
            <ac:picMk id="2" creationId="{467DDB20-411F-55C8-4E71-5DA487177DB8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9:44.978" v="1055" actId="1076"/>
        <pc:sldMkLst>
          <pc:docMk/>
          <pc:sldMk cId="2836216236" sldId="283"/>
        </pc:sldMkLst>
        <pc:spChg chg="del mod">
          <ac:chgData name="Nguyen, Brian D" userId="S::briandnguyen2@fullerton.edu::44618f47-81c8-4f4e-8e2d-bde8caecefec" providerId="AD" clId="Web-{C5BAE6FA-2C44-E418-4912-E853F9E2DDA9}" dt="2023-08-23T16:19:19.430" v="1050"/>
          <ac:spMkLst>
            <pc:docMk/>
            <pc:sldMk cId="2836216236" sldId="283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6:19:33.415" v="1052"/>
          <ac:spMkLst>
            <pc:docMk/>
            <pc:sldMk cId="2836216236" sldId="283"/>
            <ac:spMk id="7" creationId="{4E38EA68-1FAB-2FF3-6715-1CD7CCFF77B1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6:18:54.883" v="1043"/>
          <ac:spMkLst>
            <pc:docMk/>
            <pc:sldMk cId="2836216236" sldId="283"/>
            <ac:spMk id="11" creationId="{8ECC95A0-0488-BFFD-8B99-4EEF963298EF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19:44.978" v="1055" actId="1076"/>
          <ac:picMkLst>
            <pc:docMk/>
            <pc:sldMk cId="2836216236" sldId="283"/>
            <ac:picMk id="2" creationId="{2B7B4DA4-1666-B02E-EC73-706850EF5CF7}"/>
          </ac:picMkLst>
        </pc:picChg>
      </pc:sldChg>
      <pc:sldChg chg="addSp delSp modSp new ord">
        <pc:chgData name="Nguyen, Brian D" userId="S::briandnguyen2@fullerton.edu::44618f47-81c8-4f4e-8e2d-bde8caecefec" providerId="AD" clId="Web-{C5BAE6FA-2C44-E418-4912-E853F9E2DDA9}" dt="2023-08-23T19:57:58.591" v="3479" actId="20577"/>
        <pc:sldMkLst>
          <pc:docMk/>
          <pc:sldMk cId="614480100" sldId="284"/>
        </pc:sldMkLst>
        <pc:spChg chg="mod">
          <ac:chgData name="Nguyen, Brian D" userId="S::briandnguyen2@fullerton.edu::44618f47-81c8-4f4e-8e2d-bde8caecefec" providerId="AD" clId="Web-{C5BAE6FA-2C44-E418-4912-E853F9E2DDA9}" dt="2023-08-23T16:40:06.303" v="1074" actId="20577"/>
          <ac:spMkLst>
            <pc:docMk/>
            <pc:sldMk cId="614480100" sldId="284"/>
            <ac:spMk id="2" creationId="{10F9B826-5C8A-ECBB-78F0-BDDC54C5BBBD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6:45:47.221" v="1075"/>
          <ac:spMkLst>
            <pc:docMk/>
            <pc:sldMk cId="614480100" sldId="284"/>
            <ac:spMk id="3" creationId="{4C523872-2CA8-8D81-BC13-EA19859B74C1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57:58.591" v="3479" actId="20577"/>
          <ac:spMkLst>
            <pc:docMk/>
            <pc:sldMk cId="614480100" sldId="284"/>
            <ac:spMk id="8" creationId="{4F0D15C4-294D-5456-5675-F3AF914EE79E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46:11.190" v="1083" actId="1076"/>
          <ac:picMkLst>
            <pc:docMk/>
            <pc:sldMk cId="614480100" sldId="284"/>
            <ac:picMk id="7" creationId="{3EC37E3B-364D-5F9B-1D60-0A7CF7032E09}"/>
          </ac:picMkLst>
        </pc:picChg>
      </pc:sldChg>
      <pc:sldChg chg="modSp add ord replId">
        <pc:chgData name="Nguyen, Brian D" userId="S::briandnguyen2@fullerton.edu::44618f47-81c8-4f4e-8e2d-bde8caecefec" providerId="AD" clId="Web-{C5BAE6FA-2C44-E418-4912-E853F9E2DDA9}" dt="2023-08-23T18:13:40.936" v="2176" actId="20577"/>
        <pc:sldMkLst>
          <pc:docMk/>
          <pc:sldMk cId="3517613491" sldId="285"/>
        </pc:sldMkLst>
        <pc:spChg chg="mod">
          <ac:chgData name="Nguyen, Brian D" userId="S::briandnguyen2@fullerton.edu::44618f47-81c8-4f4e-8e2d-bde8caecefec" providerId="AD" clId="Web-{C5BAE6FA-2C44-E418-4912-E853F9E2DDA9}" dt="2023-08-23T18:13:40.936" v="2176" actId="20577"/>
          <ac:spMkLst>
            <pc:docMk/>
            <pc:sldMk cId="3517613491" sldId="285"/>
            <ac:spMk id="2" creationId="{2344700F-85C8-3A3F-56BF-6B72A5D70D7A}"/>
          </ac:spMkLst>
        </pc:sp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17:04:33.338" v="1422" actId="20577"/>
        <pc:sldMkLst>
          <pc:docMk/>
          <pc:sldMk cId="4288687444" sldId="286"/>
        </pc:sldMkLst>
        <pc:spChg chg="mod">
          <ac:chgData name="Nguyen, Brian D" userId="S::briandnguyen2@fullerton.edu::44618f47-81c8-4f4e-8e2d-bde8caecefec" providerId="AD" clId="Web-{C5BAE6FA-2C44-E418-4912-E853F9E2DDA9}" dt="2023-08-23T17:04:33.338" v="1422" actId="20577"/>
          <ac:spMkLst>
            <pc:docMk/>
            <pc:sldMk cId="4288687444" sldId="286"/>
            <ac:spMk id="8" creationId="{4F0D15C4-294D-5456-5675-F3AF914EE79E}"/>
          </ac:spMkLst>
        </pc:spChg>
      </pc:sldChg>
      <pc:sldChg chg="modSp add ord replId addAnim modAnim">
        <pc:chgData name="Nguyen, Brian D" userId="S::briandnguyen2@fullerton.edu::44618f47-81c8-4f4e-8e2d-bde8caecefec" providerId="AD" clId="Web-{C5BAE6FA-2C44-E418-4912-E853F9E2DDA9}" dt="2023-08-23T17:10:31.976" v="1564"/>
        <pc:sldMkLst>
          <pc:docMk/>
          <pc:sldMk cId="4166331655" sldId="287"/>
        </pc:sldMkLst>
        <pc:spChg chg="mod">
          <ac:chgData name="Nguyen, Brian D" userId="S::briandnguyen2@fullerton.edu::44618f47-81c8-4f4e-8e2d-bde8caecefec" providerId="AD" clId="Web-{C5BAE6FA-2C44-E418-4912-E853F9E2DDA9}" dt="2023-08-23T17:10:26.413" v="1562" actId="20577"/>
          <ac:spMkLst>
            <pc:docMk/>
            <pc:sldMk cId="4166331655" sldId="28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01:58.755" v="1389" actId="20577"/>
          <ac:spMkLst>
            <pc:docMk/>
            <pc:sldMk cId="4166331655" sldId="287"/>
            <ac:spMk id="3" creationId="{77762301-F83A-4BEA-9D11-E6C99FB574A8}"/>
          </ac:spMkLst>
        </pc:sp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17:23:38.910" v="1674"/>
        <pc:sldMkLst>
          <pc:docMk/>
          <pc:sldMk cId="4087270056" sldId="288"/>
        </pc:sldMkLst>
        <pc:spChg chg="del mod">
          <ac:chgData name="Nguyen, Brian D" userId="S::briandnguyen2@fullerton.edu::44618f47-81c8-4f4e-8e2d-bde8caecefec" providerId="AD" clId="Web-{C5BAE6FA-2C44-E418-4912-E853F9E2DDA9}" dt="2023-08-23T17:14:08.515" v="1580"/>
          <ac:spMkLst>
            <pc:docMk/>
            <pc:sldMk cId="4087270056" sldId="28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16:44.755" v="1601" actId="20577"/>
          <ac:spMkLst>
            <pc:docMk/>
            <pc:sldMk cId="4087270056" sldId="28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1:52.984" v="1647" actId="20577"/>
          <ac:spMkLst>
            <pc:docMk/>
            <pc:sldMk cId="4087270056" sldId="288"/>
            <ac:spMk id="11" creationId="{C5791AB6-14E5-04A6-A344-3F0E4E18F9CA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2:18.532" v="1657" actId="20577"/>
          <ac:spMkLst>
            <pc:docMk/>
            <pc:sldMk cId="4087270056" sldId="288"/>
            <ac:spMk id="12" creationId="{2D703E55-59D6-40BB-028C-D31141A60C2B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2:40.564" v="1670" actId="14100"/>
          <ac:spMkLst>
            <pc:docMk/>
            <pc:sldMk cId="4087270056" sldId="288"/>
            <ac:spMk id="13" creationId="{87C1B959-4D9F-2697-1A39-9841AD583DC2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21:23.483" v="1633" actId="1076"/>
          <ac:picMkLst>
            <pc:docMk/>
            <pc:sldMk cId="4087270056" sldId="288"/>
            <ac:picMk id="4" creationId="{F2C4DBDE-9AC8-AC9C-E00C-6C134AD86046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1:21.592" v="1632" actId="1076"/>
          <ac:picMkLst>
            <pc:docMk/>
            <pc:sldMk cId="4087270056" sldId="288"/>
            <ac:picMk id="5" creationId="{FBF388D5-BA82-8D1A-01CA-41312BDA0C43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0:58.045" v="1631" actId="1076"/>
          <ac:picMkLst>
            <pc:docMk/>
            <pc:sldMk cId="4087270056" sldId="288"/>
            <ac:picMk id="9" creationId="{9C582450-2C46-CD67-7066-EA4102EC3E54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0:54.951" v="1630" actId="1076"/>
          <ac:picMkLst>
            <pc:docMk/>
            <pc:sldMk cId="4087270056" sldId="288"/>
            <ac:picMk id="10" creationId="{24C577F1-21B6-D26A-8500-F821959C40FE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C5BAE6FA-2C44-E418-4912-E853F9E2DDA9}" dt="2023-08-23T17:35:12.575" v="1814"/>
        <pc:sldMkLst>
          <pc:docMk/>
          <pc:sldMk cId="1573124337" sldId="289"/>
        </pc:sldMkLst>
        <pc:spChg chg="mod">
          <ac:chgData name="Nguyen, Brian D" userId="S::briandnguyen2@fullerton.edu::44618f47-81c8-4f4e-8e2d-bde8caecefec" providerId="AD" clId="Web-{C5BAE6FA-2C44-E418-4912-E853F9E2DDA9}" dt="2023-08-23T17:34:49.277" v="1812" actId="20577"/>
          <ac:spMkLst>
            <pc:docMk/>
            <pc:sldMk cId="1573124337" sldId="28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24:40.896" v="1698" actId="20577"/>
          <ac:spMkLst>
            <pc:docMk/>
            <pc:sldMk cId="1573124337" sldId="28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26:33.713" v="1709" actId="1076"/>
          <ac:picMkLst>
            <pc:docMk/>
            <pc:sldMk cId="1573124337" sldId="289"/>
            <ac:picMk id="4" creationId="{9E7F28F0-16C7-6F98-D009-76F7D8EBE891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8:09:17.505" v="2144" actId="20577"/>
        <pc:sldMkLst>
          <pc:docMk/>
          <pc:sldMk cId="2743458440" sldId="290"/>
        </pc:sldMkLst>
        <pc:spChg chg="mod">
          <ac:chgData name="Nguyen, Brian D" userId="S::briandnguyen2@fullerton.edu::44618f47-81c8-4f4e-8e2d-bde8caecefec" providerId="AD" clId="Web-{C5BAE6FA-2C44-E418-4912-E853F9E2DDA9}" dt="2023-08-23T17:23:57.379" v="1678" actId="20577"/>
          <ac:spMkLst>
            <pc:docMk/>
            <pc:sldMk cId="2743458440" sldId="29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41:43.823" v="1826" actId="20577"/>
          <ac:spMkLst>
            <pc:docMk/>
            <pc:sldMk cId="2743458440" sldId="290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46:22.520" v="1852" actId="20577"/>
          <ac:spMkLst>
            <pc:docMk/>
            <pc:sldMk cId="2743458440" sldId="290"/>
            <ac:spMk id="10" creationId="{36E09B53-43A5-9158-FA83-BA30B63F64AB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09:17.505" v="2144" actId="20577"/>
          <ac:spMkLst>
            <pc:docMk/>
            <pc:sldMk cId="2743458440" sldId="290"/>
            <ac:spMk id="11" creationId="{B6F2EBE2-90D5-9F29-2BDE-C0A6728F4E29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43:30.529" v="1834" actId="1076"/>
          <ac:picMkLst>
            <pc:docMk/>
            <pc:sldMk cId="2743458440" sldId="290"/>
            <ac:picMk id="4" creationId="{431B5EED-7F8E-90A3-BC61-5DD8DE52391D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44:54.721" v="1836" actId="1076"/>
          <ac:picMkLst>
            <pc:docMk/>
            <pc:sldMk cId="2743458440" sldId="290"/>
            <ac:picMk id="5" creationId="{6EDCAAAE-11C2-B8FC-E70F-582F4182E01E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46:01.209" v="1841" actId="1076"/>
          <ac:picMkLst>
            <pc:docMk/>
            <pc:sldMk cId="2743458440" sldId="290"/>
            <ac:picMk id="9" creationId="{EF322624-FB5D-F359-14BD-9218817EEB91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20:08:13.222" v="3510"/>
        <pc:sldMkLst>
          <pc:docMk/>
          <pc:sldMk cId="4068920410" sldId="291"/>
        </pc:sldMkLst>
        <pc:spChg chg="mod">
          <ac:chgData name="Nguyen, Brian D" userId="S::briandnguyen2@fullerton.edu::44618f47-81c8-4f4e-8e2d-bde8caecefec" providerId="AD" clId="Web-{C5BAE6FA-2C44-E418-4912-E853F9E2DDA9}" dt="2023-08-23T18:05:39.341" v="2085" actId="20577"/>
          <ac:spMkLst>
            <pc:docMk/>
            <pc:sldMk cId="4068920410" sldId="29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2:59.492" v="1902" actId="20577"/>
          <ac:spMkLst>
            <pc:docMk/>
            <pc:sldMk cId="4068920410" sldId="291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20:08:13.222" v="3510"/>
          <ac:picMkLst>
            <pc:docMk/>
            <pc:sldMk cId="4068920410" sldId="291"/>
            <ac:picMk id="4" creationId="{307D9EAD-8B40-10DD-5968-F406BEFA9335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8:17:41.070" v="2195" actId="14100"/>
        <pc:sldMkLst>
          <pc:docMk/>
          <pc:sldMk cId="2506426461" sldId="292"/>
        </pc:sldMkLst>
        <pc:spChg chg="mod">
          <ac:chgData name="Nguyen, Brian D" userId="S::briandnguyen2@fullerton.edu::44618f47-81c8-4f4e-8e2d-bde8caecefec" providerId="AD" clId="Web-{C5BAE6FA-2C44-E418-4912-E853F9E2DDA9}" dt="2023-08-23T18:07:47.455" v="2137" actId="20577"/>
          <ac:spMkLst>
            <pc:docMk/>
            <pc:sldMk cId="2506426461" sldId="29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6:01.452" v="2092" actId="20577"/>
          <ac:spMkLst>
            <pc:docMk/>
            <pc:sldMk cId="2506426461" sldId="29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17:41.070" v="2195" actId="14100"/>
          <ac:spMkLst>
            <pc:docMk/>
            <pc:sldMk cId="2506426461" sldId="292"/>
            <ac:spMk id="10" creationId="{03D37387-3B63-98FA-C41B-1D410025B8FA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11:12.759" v="2162" actId="14100"/>
          <ac:spMkLst>
            <pc:docMk/>
            <pc:sldMk cId="2506426461" sldId="292"/>
            <ac:spMk id="12" creationId="{17A0B761-9491-44AE-630E-263465CBAB6D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8:08:24.488" v="2140" actId="1076"/>
          <ac:picMkLst>
            <pc:docMk/>
            <pc:sldMk cId="2506426461" sldId="292"/>
            <ac:picMk id="5" creationId="{3AFDB6F5-EFFE-C4CF-A0D1-30521E8927CC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09:36.147" v="2147" actId="14100"/>
          <ac:picMkLst>
            <pc:docMk/>
            <pc:sldMk cId="2506426461" sldId="292"/>
            <ac:picMk id="11" creationId="{00D6B778-1BEA-3775-C0AF-060464F27ACA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20:10:52.384" v="3512" actId="20577"/>
        <pc:sldMkLst>
          <pc:docMk/>
          <pc:sldMk cId="1417826181" sldId="293"/>
        </pc:sldMkLst>
        <pc:spChg chg="mod">
          <ac:chgData name="Nguyen, Brian D" userId="S::briandnguyen2@fullerton.edu::44618f47-81c8-4f4e-8e2d-bde8caecefec" providerId="AD" clId="Web-{C5BAE6FA-2C44-E418-4912-E853F9E2DDA9}" dt="2023-08-23T20:10:52.384" v="3512" actId="20577"/>
          <ac:spMkLst>
            <pc:docMk/>
            <pc:sldMk cId="1417826181" sldId="29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22:16.220" v="2209" actId="20577"/>
          <ac:spMkLst>
            <pc:docMk/>
            <pc:sldMk cId="1417826181" sldId="29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29:54.814" v="2339" actId="20577"/>
          <ac:spMkLst>
            <pc:docMk/>
            <pc:sldMk cId="1417826181" sldId="293"/>
            <ac:spMk id="9" creationId="{A23792D8-DED0-C5B8-BF09-CF88CDBD95DD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8:24:39.178" v="2278" actId="1076"/>
          <ac:picMkLst>
            <pc:docMk/>
            <pc:sldMk cId="1417826181" sldId="293"/>
            <ac:picMk id="4" creationId="{20859A2C-D898-71B5-5E07-6B24DE8FD41D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25:42.883" v="2282" actId="14100"/>
          <ac:picMkLst>
            <pc:docMk/>
            <pc:sldMk cId="1417826181" sldId="293"/>
            <ac:picMk id="5" creationId="{25AF6879-8BA4-1AF6-D8E3-28144874CFF2}"/>
          </ac:picMkLst>
        </pc:picChg>
      </pc:sldChg>
      <pc:sldChg chg="addSp modSp add replId addAnim">
        <pc:chgData name="Nguyen, Brian D" userId="S::briandnguyen2@fullerton.edu::44618f47-81c8-4f4e-8e2d-bde8caecefec" providerId="AD" clId="Web-{C5BAE6FA-2C44-E418-4912-E853F9E2DDA9}" dt="2023-08-23T20:14:32.688" v="3518"/>
        <pc:sldMkLst>
          <pc:docMk/>
          <pc:sldMk cId="1258097386" sldId="294"/>
        </pc:sldMkLst>
        <pc:spChg chg="mod">
          <ac:chgData name="Nguyen, Brian D" userId="S::briandnguyen2@fullerton.edu::44618f47-81c8-4f4e-8e2d-bde8caecefec" providerId="AD" clId="Web-{C5BAE6FA-2C44-E418-4912-E853F9E2DDA9}" dt="2023-08-23T20:12:48.528" v="3513" actId="14100"/>
          <ac:spMkLst>
            <pc:docMk/>
            <pc:sldMk cId="1258097386" sldId="29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30:42.284" v="2360" actId="20577"/>
          <ac:spMkLst>
            <pc:docMk/>
            <pc:sldMk cId="1258097386" sldId="29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20:14:17.016" v="3517" actId="1076"/>
          <ac:picMkLst>
            <pc:docMk/>
            <pc:sldMk cId="1258097386" sldId="294"/>
            <ac:picMk id="4" creationId="{4776AE94-DA26-2532-4514-C443B952DEC6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8:02:29.319" v="1893" actId="1076"/>
        <pc:sldMkLst>
          <pc:docMk/>
          <pc:sldMk cId="3517742643" sldId="295"/>
        </pc:sldMkLst>
        <pc:spChg chg="del mod">
          <ac:chgData name="Nguyen, Brian D" userId="S::briandnguyen2@fullerton.edu::44618f47-81c8-4f4e-8e2d-bde8caecefec" providerId="AD" clId="Web-{C5BAE6FA-2C44-E418-4912-E853F9E2DDA9}" dt="2023-08-23T18:02:05.506" v="1887"/>
          <ac:spMkLst>
            <pc:docMk/>
            <pc:sldMk cId="3517742643" sldId="29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1:53.146" v="1883" actId="20577"/>
          <ac:spMkLst>
            <pc:docMk/>
            <pc:sldMk cId="3517742643" sldId="295"/>
            <ac:spMk id="3" creationId="{77762301-F83A-4BEA-9D11-E6C99FB574A8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8:00:13.346" v="1864"/>
          <ac:spMkLst>
            <pc:docMk/>
            <pc:sldMk cId="3517742643" sldId="295"/>
            <ac:spMk id="10" creationId="{36E09B53-43A5-9158-FA83-BA30B63F64AB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8:00:31.190" v="1867"/>
          <ac:spMkLst>
            <pc:docMk/>
            <pc:sldMk cId="3517742643" sldId="295"/>
            <ac:spMk id="11" creationId="{B6F2EBE2-90D5-9F29-2BDE-C0A6728F4E29}"/>
          </ac:spMkLst>
        </pc:spChg>
        <pc:picChg chg="del">
          <ac:chgData name="Nguyen, Brian D" userId="S::briandnguyen2@fullerton.edu::44618f47-81c8-4f4e-8e2d-bde8caecefec" providerId="AD" clId="Web-{C5BAE6FA-2C44-E418-4912-E853F9E2DDA9}" dt="2023-08-23T18:00:04.189" v="1862"/>
          <ac:picMkLst>
            <pc:docMk/>
            <pc:sldMk cId="3517742643" sldId="295"/>
            <ac:picMk id="4" creationId="{431B5EED-7F8E-90A3-BC61-5DD8DE52391D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8:00:08.142" v="1863"/>
          <ac:picMkLst>
            <pc:docMk/>
            <pc:sldMk cId="3517742643" sldId="295"/>
            <ac:picMk id="5" creationId="{6EDCAAAE-11C2-B8FC-E70F-582F4182E01E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8:00:18.549" v="1865"/>
          <ac:picMkLst>
            <pc:docMk/>
            <pc:sldMk cId="3517742643" sldId="295"/>
            <ac:picMk id="9" creationId="{EF322624-FB5D-F359-14BD-9218817EEB91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02:29.319" v="1893" actId="1076"/>
          <ac:picMkLst>
            <pc:docMk/>
            <pc:sldMk cId="3517742643" sldId="295"/>
            <ac:picMk id="12" creationId="{3F5EE5EB-EBB7-43A7-151F-68046BABF8C5}"/>
          </ac:picMkLst>
        </pc:pic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18:53:45.051" v="2798"/>
        <pc:sldMkLst>
          <pc:docMk/>
          <pc:sldMk cId="3865805515" sldId="296"/>
        </pc:sldMkLst>
        <pc:spChg chg="mod">
          <ac:chgData name="Nguyen, Brian D" userId="S::briandnguyen2@fullerton.edu::44618f47-81c8-4f4e-8e2d-bde8caecefec" providerId="AD" clId="Web-{C5BAE6FA-2C44-E418-4912-E853F9E2DDA9}" dt="2023-08-23T18:51:50.344" v="2796" actId="20577"/>
          <ac:spMkLst>
            <pc:docMk/>
            <pc:sldMk cId="3865805515" sldId="29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43:52.390" v="2548" actId="20577"/>
          <ac:spMkLst>
            <pc:docMk/>
            <pc:sldMk cId="3865805515" sldId="296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C5BAE6FA-2C44-E418-4912-E853F9E2DDA9}" dt="2023-08-23T19:01:41.052" v="2841" actId="14100"/>
        <pc:sldMkLst>
          <pc:docMk/>
          <pc:sldMk cId="2492013717" sldId="297"/>
        </pc:sldMkLst>
        <pc:spChg chg="mod">
          <ac:chgData name="Nguyen, Brian D" userId="S::briandnguyen2@fullerton.edu::44618f47-81c8-4f4e-8e2d-bde8caecefec" providerId="AD" clId="Web-{C5BAE6FA-2C44-E418-4912-E853F9E2DDA9}" dt="2023-08-23T19:00:39.738" v="2832" actId="20577"/>
          <ac:spMkLst>
            <pc:docMk/>
            <pc:sldMk cId="2492013717" sldId="29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01:32.677" v="2839" actId="14100"/>
          <ac:picMkLst>
            <pc:docMk/>
            <pc:sldMk cId="2492013717" sldId="297"/>
            <ac:picMk id="4" creationId="{923AF39E-FDFD-B32A-8988-EDB67877F0E4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9:01:41.052" v="2841" actId="14100"/>
          <ac:picMkLst>
            <pc:docMk/>
            <pc:sldMk cId="2492013717" sldId="297"/>
            <ac:picMk id="5" creationId="{462741BC-8B69-F6A2-9D09-61C24382FB74}"/>
          </ac:picMkLst>
        </pc:picChg>
      </pc:sldChg>
      <pc:sldChg chg="add del replId">
        <pc:chgData name="Nguyen, Brian D" userId="S::briandnguyen2@fullerton.edu::44618f47-81c8-4f4e-8e2d-bde8caecefec" providerId="AD" clId="Web-{C5BAE6FA-2C44-E418-4912-E853F9E2DDA9}" dt="2023-08-23T18:36:43.672" v="2535"/>
        <pc:sldMkLst>
          <pc:docMk/>
          <pc:sldMk cId="2948844152" sldId="297"/>
        </pc:sldMkLst>
      </pc:sldChg>
      <pc:sldChg chg="add ord replId">
        <pc:chgData name="Nguyen, Brian D" userId="S::briandnguyen2@fullerton.edu::44618f47-81c8-4f4e-8e2d-bde8caecefec" providerId="AD" clId="Web-{C5BAE6FA-2C44-E418-4912-E853F9E2DDA9}" dt="2023-08-23T18:40:49.462" v="2540"/>
        <pc:sldMkLst>
          <pc:docMk/>
          <pc:sldMk cId="1511890018" sldId="298"/>
        </pc:sldMkLst>
      </pc:sldChg>
      <pc:sldChg chg="addSp delSp modSp add replId">
        <pc:chgData name="Nguyen, Brian D" userId="S::briandnguyen2@fullerton.edu::44618f47-81c8-4f4e-8e2d-bde8caecefec" providerId="AD" clId="Web-{C5BAE6FA-2C44-E418-4912-E853F9E2DDA9}" dt="2023-08-23T18:59:52.126" v="2830" actId="1076"/>
        <pc:sldMkLst>
          <pc:docMk/>
          <pc:sldMk cId="2314768205" sldId="299"/>
        </pc:sldMkLst>
        <pc:spChg chg="mod">
          <ac:chgData name="Nguyen, Brian D" userId="S::briandnguyen2@fullerton.edu::44618f47-81c8-4f4e-8e2d-bde8caecefec" providerId="AD" clId="Web-{C5BAE6FA-2C44-E418-4912-E853F9E2DDA9}" dt="2023-08-23T18:54:10.958" v="2812" actId="20577"/>
          <ac:spMkLst>
            <pc:docMk/>
            <pc:sldMk cId="2314768205" sldId="299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8:55:07.132" v="2814"/>
          <ac:picMkLst>
            <pc:docMk/>
            <pc:sldMk cId="2314768205" sldId="299"/>
            <ac:picMk id="4" creationId="{5711FAAD-1817-2510-33E7-8E11E1EEA789}"/>
          </ac:picMkLst>
        </pc:picChg>
        <pc:picChg chg="add del mod">
          <ac:chgData name="Nguyen, Brian D" userId="S::briandnguyen2@fullerton.edu::44618f47-81c8-4f4e-8e2d-bde8caecefec" providerId="AD" clId="Web-{C5BAE6FA-2C44-E418-4912-E853F9E2DDA9}" dt="2023-08-23T18:55:24.742" v="2816"/>
          <ac:picMkLst>
            <pc:docMk/>
            <pc:sldMk cId="2314768205" sldId="299"/>
            <ac:picMk id="5" creationId="{6F68008B-6F21-F58E-E286-0AA6960E9441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59:52.126" v="2830" actId="1076"/>
          <ac:picMkLst>
            <pc:docMk/>
            <pc:sldMk cId="2314768205" sldId="299"/>
            <ac:picMk id="9" creationId="{891464E0-102D-AE5D-ED56-A33B826104C9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59:44.017" v="2827" actId="14100"/>
          <ac:picMkLst>
            <pc:docMk/>
            <pc:sldMk cId="2314768205" sldId="299"/>
            <ac:picMk id="10" creationId="{E8798FB6-3892-1F14-C45E-2A41D164A6A6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9:02:55.023" v="2850" actId="1076"/>
        <pc:sldMkLst>
          <pc:docMk/>
          <pc:sldMk cId="2361373803" sldId="300"/>
        </pc:sldMkLst>
        <pc:spChg chg="del">
          <ac:chgData name="Nguyen, Brian D" userId="S::briandnguyen2@fullerton.edu::44618f47-81c8-4f4e-8e2d-bde8caecefec" providerId="AD" clId="Web-{C5BAE6FA-2C44-E418-4912-E853F9E2DDA9}" dt="2023-08-23T19:02:19.288" v="2845"/>
          <ac:spMkLst>
            <pc:docMk/>
            <pc:sldMk cId="2361373803" sldId="30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02:16.085" v="2844" actId="20577"/>
          <ac:spMkLst>
            <pc:docMk/>
            <pc:sldMk cId="2361373803" sldId="30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02:55.023" v="2850" actId="1076"/>
          <ac:picMkLst>
            <pc:docMk/>
            <pc:sldMk cId="2361373803" sldId="300"/>
            <ac:picMk id="4" creationId="{CB744329-2AA1-70D5-F0AA-2303171D27AD}"/>
          </ac:picMkLst>
        </pc:pic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20:18:10.211" v="3521"/>
        <pc:sldMkLst>
          <pc:docMk/>
          <pc:sldMk cId="2132802637" sldId="301"/>
        </pc:sldMkLst>
        <pc:spChg chg="del">
          <ac:chgData name="Nguyen, Brian D" userId="S::briandnguyen2@fullerton.edu::44618f47-81c8-4f4e-8e2d-bde8caecefec" providerId="AD" clId="Web-{C5BAE6FA-2C44-E418-4912-E853F9E2DDA9}" dt="2023-08-23T19:05:35.920" v="2873"/>
          <ac:spMkLst>
            <pc:docMk/>
            <pc:sldMk cId="2132802637" sldId="30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05:01.981" v="2872" actId="20577"/>
          <ac:spMkLst>
            <pc:docMk/>
            <pc:sldMk cId="2132802637" sldId="301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9:05:51.358" v="2876"/>
          <ac:spMkLst>
            <pc:docMk/>
            <pc:sldMk cId="2132802637" sldId="301"/>
            <ac:spMk id="4" creationId="{535DDE59-B28B-3A9C-4E70-2B6DDF549F6D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12:12.277" v="3048" actId="20577"/>
          <ac:spMkLst>
            <pc:docMk/>
            <pc:sldMk cId="2132802637" sldId="301"/>
            <ac:spMk id="9" creationId="{6373C0CB-261B-90F0-D162-9D57B4489C82}"/>
          </ac:spMkLst>
        </pc:spChg>
      </pc:sldChg>
      <pc:sldChg chg="addSp delSp modSp add ord replId addAnim modAnim">
        <pc:chgData name="Nguyen, Brian D" userId="S::briandnguyen2@fullerton.edu::44618f47-81c8-4f4e-8e2d-bde8caecefec" providerId="AD" clId="Web-{C5BAE6FA-2C44-E418-4912-E853F9E2DDA9}" dt="2023-08-23T20:17:12.319" v="3520"/>
        <pc:sldMkLst>
          <pc:docMk/>
          <pc:sldMk cId="667397194" sldId="302"/>
        </pc:sldMkLst>
        <pc:spChg chg="mod">
          <ac:chgData name="Nguyen, Brian D" userId="S::briandnguyen2@fullerton.edu::44618f47-81c8-4f4e-8e2d-bde8caecefec" providerId="AD" clId="Web-{C5BAE6FA-2C44-E418-4912-E853F9E2DDA9}" dt="2023-08-23T19:17:20.975" v="3274" actId="20577"/>
          <ac:spMkLst>
            <pc:docMk/>
            <pc:sldMk cId="667397194" sldId="30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12:30.872" v="3062" actId="20577"/>
          <ac:spMkLst>
            <pc:docMk/>
            <pc:sldMk cId="667397194" sldId="302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9:18:45.728" v="3277"/>
          <ac:picMkLst>
            <pc:docMk/>
            <pc:sldMk cId="667397194" sldId="302"/>
            <ac:picMk id="4" creationId="{6C6A6340-F547-4A09-E33D-D0489AA4E7E3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9:19:44.809" v="3283" actId="1076"/>
          <ac:picMkLst>
            <pc:docMk/>
            <pc:sldMk cId="667397194" sldId="302"/>
            <ac:picMk id="5" creationId="{6AFC213E-6AB9-EFF5-D1CE-4FA789E18E51}"/>
          </ac:picMkLst>
        </pc:picChg>
      </pc:sldChg>
      <pc:sldChg chg="addSp modSp add del replId addAnim">
        <pc:chgData name="Nguyen, Brian D" userId="S::briandnguyen2@fullerton.edu::44618f47-81c8-4f4e-8e2d-bde8caecefec" providerId="AD" clId="Web-{C5BAE6FA-2C44-E418-4912-E853F9E2DDA9}" dt="2023-08-23T19:30:33.706" v="3407"/>
        <pc:sldMkLst>
          <pc:docMk/>
          <pc:sldMk cId="1165000342" sldId="303"/>
        </pc:sldMkLst>
        <pc:spChg chg="mod">
          <ac:chgData name="Nguyen, Brian D" userId="S::briandnguyen2@fullerton.edu::44618f47-81c8-4f4e-8e2d-bde8caecefec" providerId="AD" clId="Web-{C5BAE6FA-2C44-E418-4912-E853F9E2DDA9}" dt="2023-08-23T19:25:47.602" v="3399" actId="20577"/>
          <ac:spMkLst>
            <pc:docMk/>
            <pc:sldMk cId="1165000342" sldId="3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22:58.253" v="3295" actId="20577"/>
          <ac:spMkLst>
            <pc:docMk/>
            <pc:sldMk cId="1165000342" sldId="30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30:20.581" v="3406" actId="1076"/>
          <ac:picMkLst>
            <pc:docMk/>
            <pc:sldMk cId="1165000342" sldId="303"/>
            <ac:picMk id="4" creationId="{52D9C34B-54BC-9C6A-2B4C-D3697C6CD5E6}"/>
          </ac:picMkLst>
        </pc:picChg>
      </pc:sldChg>
      <pc:sldChg chg="add ord replId">
        <pc:chgData name="Nguyen, Brian D" userId="S::briandnguyen2@fullerton.edu::44618f47-81c8-4f4e-8e2d-bde8caecefec" providerId="AD" clId="Web-{C5BAE6FA-2C44-E418-4912-E853F9E2DDA9}" dt="2023-08-23T19:22:27.955" v="3288"/>
        <pc:sldMkLst>
          <pc:docMk/>
          <pc:sldMk cId="3632841838" sldId="304"/>
        </pc:sldMkLst>
      </pc:sldChg>
      <pc:sldChg chg="modSp add replId">
        <pc:chgData name="Nguyen, Brian D" userId="S::briandnguyen2@fullerton.edu::44618f47-81c8-4f4e-8e2d-bde8caecefec" providerId="AD" clId="Web-{C5BAE6FA-2C44-E418-4912-E853F9E2DDA9}" dt="2023-08-23T20:23:58.364" v="3745" actId="20577"/>
        <pc:sldMkLst>
          <pc:docMk/>
          <pc:sldMk cId="3930304849" sldId="305"/>
        </pc:sldMkLst>
        <pc:spChg chg="mod">
          <ac:chgData name="Nguyen, Brian D" userId="S::briandnguyen2@fullerton.edu::44618f47-81c8-4f4e-8e2d-bde8caecefec" providerId="AD" clId="Web-{C5BAE6FA-2C44-E418-4912-E853F9E2DDA9}" dt="2023-08-23T20:23:58.364" v="3745" actId="20577"/>
          <ac:spMkLst>
            <pc:docMk/>
            <pc:sldMk cId="3930304849" sldId="30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19:55.246" v="3528" actId="20577"/>
          <ac:spMkLst>
            <pc:docMk/>
            <pc:sldMk cId="3930304849" sldId="305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20:29:30.250" v="3921"/>
        <pc:sldMkLst>
          <pc:docMk/>
          <pc:sldMk cId="846394845" sldId="306"/>
        </pc:sldMkLst>
        <pc:spChg chg="mod">
          <ac:chgData name="Nguyen, Brian D" userId="S::briandnguyen2@fullerton.edu::44618f47-81c8-4f4e-8e2d-bde8caecefec" providerId="AD" clId="Web-{C5BAE6FA-2C44-E418-4912-E853F9E2DDA9}" dt="2023-08-23T20:29:15.734" v="3919" actId="20577"/>
          <ac:spMkLst>
            <pc:docMk/>
            <pc:sldMk cId="846394845" sldId="30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25:03.679" v="3764" actId="20577"/>
          <ac:spMkLst>
            <pc:docMk/>
            <pc:sldMk cId="846394845" sldId="306"/>
            <ac:spMk id="3" creationId="{77762301-F83A-4BEA-9D11-E6C99FB574A8}"/>
          </ac:spMkLst>
        </pc:spChg>
      </pc:sldChg>
      <pc:sldChg chg="delSp modSp add replId">
        <pc:chgData name="Nguyen, Brian D" userId="S::briandnguyen2@fullerton.edu::44618f47-81c8-4f4e-8e2d-bde8caecefec" providerId="AD" clId="Web-{C5BAE6FA-2C44-E418-4912-E853F9E2DDA9}" dt="2023-08-23T20:07:44.799" v="3509" actId="20577"/>
        <pc:sldMkLst>
          <pc:docMk/>
          <pc:sldMk cId="2262425200" sldId="307"/>
        </pc:sldMkLst>
        <pc:spChg chg="del mod">
          <ac:chgData name="Nguyen, Brian D" userId="S::briandnguyen2@fullerton.edu::44618f47-81c8-4f4e-8e2d-bde8caecefec" providerId="AD" clId="Web-{C5BAE6FA-2C44-E418-4912-E853F9E2DDA9}" dt="2023-08-23T20:06:57.407" v="3486"/>
          <ac:spMkLst>
            <pc:docMk/>
            <pc:sldMk cId="2262425200" sldId="30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07:44.799" v="3509" actId="20577"/>
          <ac:spMkLst>
            <pc:docMk/>
            <pc:sldMk cId="2262425200" sldId="30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C5BAE6FA-2C44-E418-4912-E853F9E2DDA9}" dt="2023-08-23T20:07:21.033" v="3491" actId="1076"/>
          <ac:picMkLst>
            <pc:docMk/>
            <pc:sldMk cId="2262425200" sldId="307"/>
            <ac:picMk id="4" creationId="{307D9EAD-8B40-10DD-5968-F406BEFA9335}"/>
          </ac:picMkLst>
        </pc:pic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20:33:43.306" v="4064"/>
        <pc:sldMkLst>
          <pc:docMk/>
          <pc:sldMk cId="4079310956" sldId="308"/>
        </pc:sldMkLst>
        <pc:spChg chg="mod">
          <ac:chgData name="Nguyen, Brian D" userId="S::briandnguyen2@fullerton.edu::44618f47-81c8-4f4e-8e2d-bde8caecefec" providerId="AD" clId="Web-{C5BAE6FA-2C44-E418-4912-E853F9E2DDA9}" dt="2023-08-23T20:33:21.399" v="4062" actId="20577"/>
          <ac:spMkLst>
            <pc:docMk/>
            <pc:sldMk cId="4079310956" sldId="30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25:44.352" v="3779" actId="20577"/>
          <ac:spMkLst>
            <pc:docMk/>
            <pc:sldMk cId="4079310956" sldId="308"/>
            <ac:spMk id="3" creationId="{77762301-F83A-4BEA-9D11-E6C99FB574A8}"/>
          </ac:spMkLst>
        </pc:spChg>
      </pc:sldChg>
      <pc:sldMasterChg chg="modSp mod modSldLayout">
        <pc:chgData name="Nguyen, Brian D" userId="S::briandnguyen2@fullerton.edu::44618f47-81c8-4f4e-8e2d-bde8caecefec" providerId="AD" clId="Web-{C5BAE6FA-2C44-E418-4912-E853F9E2DDA9}" dt="2023-08-23T13:20:40.557" v="66"/>
        <pc:sldMasterMkLst>
          <pc:docMk/>
          <pc:sldMasterMk cId="2319061225" sldId="2147483648"/>
        </pc:sldMasterMkLst>
        <pc:spChg chg="mod">
          <ac:chgData name="Nguyen, Brian D" userId="S::briandnguyen2@fullerton.edu::44618f47-81c8-4f4e-8e2d-bde8caecefec" providerId="AD" clId="Web-{C5BAE6FA-2C44-E418-4912-E853F9E2DDA9}" dt="2023-08-23T13:20:37.682" v="65"/>
          <ac:spMkLst>
            <pc:docMk/>
            <pc:sldMasterMk cId="2319061225" sldId="2147483648"/>
            <ac:spMk id="5" creationId="{CC2E900D-8FF9-4E80-860D-89C2D3B4E4E1}"/>
          </ac:spMkLst>
        </pc:spChg>
        <pc:sldLayoutChg chg="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776826555" sldId="2147483649"/>
          </pc:sldLayoutMkLst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982124936" sldId="2147483650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982124936" sldId="2147483650"/>
              <ac:spMk id="5" creationId="{7727F11D-8AF8-44D6-A48B-D8C7779B8B0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4249735939" sldId="2147483651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4249735939" sldId="2147483651"/>
              <ac:spMk id="5" creationId="{3FB726A3-DF54-47D2-8C3A-34FD43A19E8E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165259451" sldId="2147483652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165259451" sldId="2147483652"/>
              <ac:spMk id="6" creationId="{6C710A8A-CEC9-4787-A745-C28DD965F7DD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432451945" sldId="2147483653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432451945" sldId="2147483653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203065686" sldId="2147483654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203065686" sldId="2147483654"/>
              <ac:spMk id="4" creationId="{45A19C49-052B-4D3E-B227-1D787463CE96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118896713" sldId="2147483660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118896713" sldId="2147483660"/>
              <ac:spMk id="8" creationId="{CBE560E3-F935-488F-8F0E-191D7B6B54B8}"/>
            </ac:spMkLst>
          </pc:spChg>
        </pc:sldLayoutChg>
        <pc:sldLayoutChg chg="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699512310" sldId="2147483661"/>
          </pc:sldLayoutMkLst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857120649" sldId="2147483662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857120649" sldId="2147483662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951227852" sldId="2147483663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951227852" sldId="2147483663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917780591" sldId="2147483664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917780591" sldId="2147483664"/>
              <ac:spMk id="22" creationId="{4FAB8A26-B99E-4F96-8327-A932A14F2C03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291140423" sldId="2147483665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291140423" sldId="2147483665"/>
              <ac:spMk id="10" creationId="{6026D44C-0B39-4DE1-A0FC-5615DDAAE3CE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485277703" sldId="2147483666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485277703" sldId="2147483666"/>
              <ac:spMk id="4" creationId="{1FB52E93-DE4C-4341-8D83-F0230E38B1A1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370680036" sldId="2147483667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370680036" sldId="2147483667"/>
              <ac:spMk id="4" creationId="{1FB52E93-DE4C-4341-8D83-F0230E38B1A1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68311559" sldId="2147483668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68311559" sldId="2147483668"/>
              <ac:spMk id="4" creationId="{1FB52E93-DE4C-4341-8D83-F0230E38B1A1}"/>
            </ac:spMkLst>
          </pc:spChg>
        </pc:sldLayoutChg>
      </pc:sldMasterChg>
    </pc:docChg>
  </pc:docChgLst>
  <pc:docChgLst>
    <pc:chgData name="Nguyen, Brian D" userId="S::briandnguyen2@fullerton.edu::44618f47-81c8-4f4e-8e2d-bde8caecefec" providerId="AD" clId="Web-{F84593D0-0758-4BEB-8C46-F471605E2332}"/>
    <pc:docChg chg="addSld delSld modSld sldOrd">
      <pc:chgData name="Nguyen, Brian D" userId="S::briandnguyen2@fullerton.edu::44618f47-81c8-4f4e-8e2d-bde8caecefec" providerId="AD" clId="Web-{F84593D0-0758-4BEB-8C46-F471605E2332}" dt="2023-08-27T20:03:54.377" v="367"/>
      <pc:docMkLst>
        <pc:docMk/>
      </pc:docMkLst>
      <pc:sldChg chg="del">
        <pc:chgData name="Nguyen, Brian D" userId="S::briandnguyen2@fullerton.edu::44618f47-81c8-4f4e-8e2d-bde8caecefec" providerId="AD" clId="Web-{F84593D0-0758-4BEB-8C46-F471605E2332}" dt="2023-08-27T19:23:54.752" v="10"/>
        <pc:sldMkLst>
          <pc:docMk/>
          <pc:sldMk cId="4181967562" sldId="272"/>
        </pc:sldMkLst>
      </pc:sldChg>
      <pc:sldChg chg="modSp ord">
        <pc:chgData name="Nguyen, Brian D" userId="S::briandnguyen2@fullerton.edu::44618f47-81c8-4f4e-8e2d-bde8caecefec" providerId="AD" clId="Web-{F84593D0-0758-4BEB-8C46-F471605E2332}" dt="2023-08-27T19:38:23.421" v="12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84593D0-0758-4BEB-8C46-F471605E2332}" dt="2023-08-27T19:29:31.889" v="119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25:05.707" v="36" actId="2057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84593D0-0758-4BEB-8C46-F471605E2332}" dt="2023-08-27T19:23:31.720" v="1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F84593D0-0758-4BEB-8C46-F471605E2332}" dt="2023-08-27T19:23:31.720" v="1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3:54.752" v="15"/>
        <pc:sldMkLst>
          <pc:docMk/>
          <pc:sldMk cId="1458789367" sldId="27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4"/>
        <pc:sldMkLst>
          <pc:docMk/>
          <pc:sldMk cId="1308493686" sldId="27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3"/>
        <pc:sldMkLst>
          <pc:docMk/>
          <pc:sldMk cId="909836719" sldId="277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2"/>
        <pc:sldMkLst>
          <pc:docMk/>
          <pc:sldMk cId="3912696037" sldId="278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1"/>
        <pc:sldMkLst>
          <pc:docMk/>
          <pc:sldMk cId="2210432819" sldId="27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9"/>
        <pc:sldMkLst>
          <pc:docMk/>
          <pc:sldMk cId="3181334420" sldId="28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8"/>
        <pc:sldMkLst>
          <pc:docMk/>
          <pc:sldMk cId="3323370415" sldId="28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7"/>
        <pc:sldMkLst>
          <pc:docMk/>
          <pc:sldMk cId="4081829929" sldId="282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6"/>
        <pc:sldMkLst>
          <pc:docMk/>
          <pc:sldMk cId="2836216236" sldId="283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4"/>
        <pc:sldMkLst>
          <pc:docMk/>
          <pc:sldMk cId="614480100" sldId="284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5"/>
        <pc:sldMkLst>
          <pc:docMk/>
          <pc:sldMk cId="3517613491" sldId="28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3"/>
        <pc:sldMkLst>
          <pc:docMk/>
          <pc:sldMk cId="4288687444" sldId="28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2"/>
        <pc:sldMkLst>
          <pc:docMk/>
          <pc:sldMk cId="4166331655" sldId="287"/>
        </pc:sldMkLst>
      </pc:sldChg>
      <pc:sldChg chg="modSp">
        <pc:chgData name="Nguyen, Brian D" userId="S::briandnguyen2@fullerton.edu::44618f47-81c8-4f4e-8e2d-bde8caecefec" providerId="AD" clId="Web-{F84593D0-0758-4BEB-8C46-F471605E2332}" dt="2023-08-27T19:24:54.144" v="34" actId="20577"/>
        <pc:sldMkLst>
          <pc:docMk/>
          <pc:sldMk cId="4087270056" sldId="288"/>
        </pc:sldMkLst>
        <pc:spChg chg="mod">
          <ac:chgData name="Nguyen, Brian D" userId="S::briandnguyen2@fullerton.edu::44618f47-81c8-4f4e-8e2d-bde8caecefec" providerId="AD" clId="Web-{F84593D0-0758-4BEB-8C46-F471605E2332}" dt="2023-08-27T19:24:54.144" v="34" actId="20577"/>
          <ac:spMkLst>
            <pc:docMk/>
            <pc:sldMk cId="4087270056" sldId="288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4:00.377" v="16"/>
        <pc:sldMkLst>
          <pc:docMk/>
          <pc:sldMk cId="1573124337" sldId="28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1.830" v="17"/>
        <pc:sldMkLst>
          <pc:docMk/>
          <pc:sldMk cId="2743458440" sldId="29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3.346" v="19"/>
        <pc:sldMkLst>
          <pc:docMk/>
          <pc:sldMk cId="4068920410" sldId="29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5.033" v="21"/>
        <pc:sldMkLst>
          <pc:docMk/>
          <pc:sldMk cId="2506426461" sldId="292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5.877" v="22"/>
        <pc:sldMkLst>
          <pc:docMk/>
          <pc:sldMk cId="1417826181" sldId="293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7.830" v="23"/>
        <pc:sldMkLst>
          <pc:docMk/>
          <pc:sldMk cId="1258097386" sldId="294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2.736" v="18"/>
        <pc:sldMkLst>
          <pc:docMk/>
          <pc:sldMk cId="3517742643" sldId="29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1.955" v="25"/>
        <pc:sldMkLst>
          <pc:docMk/>
          <pc:sldMk cId="3865805515" sldId="29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5.674" v="28"/>
        <pc:sldMkLst>
          <pc:docMk/>
          <pc:sldMk cId="2492013717" sldId="297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0.252" v="24"/>
        <pc:sldMkLst>
          <pc:docMk/>
          <pc:sldMk cId="1511890018" sldId="298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4.987" v="27"/>
        <pc:sldMkLst>
          <pc:docMk/>
          <pc:sldMk cId="2314768205" sldId="29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6.565" v="29"/>
        <pc:sldMkLst>
          <pc:docMk/>
          <pc:sldMk cId="2361373803" sldId="30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8.846" v="30"/>
        <pc:sldMkLst>
          <pc:docMk/>
          <pc:sldMk cId="2132802637" sldId="30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3.799" v="26"/>
        <pc:sldMkLst>
          <pc:docMk/>
          <pc:sldMk cId="667397194" sldId="302"/>
        </pc:sldMkLst>
      </pc:sldChg>
      <pc:sldChg chg="addSp delSp modSp mod ord chgLayout">
        <pc:chgData name="Nguyen, Brian D" userId="S::briandnguyen2@fullerton.edu::44618f47-81c8-4f4e-8e2d-bde8caecefec" providerId="AD" clId="Web-{F84593D0-0758-4BEB-8C46-F471605E2332}" dt="2023-08-27T19:52:40.871" v="346"/>
        <pc:sldMkLst>
          <pc:docMk/>
          <pc:sldMk cId="1165000342" sldId="303"/>
        </pc:sldMkLst>
        <pc:spChg chg="mod or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6" creationId="{3627CC26-34EF-4BB9-B289-9EC56B07D1E6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7" creationId="{4E98E6AD-9D37-499C-898E-ED12AC36D31D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8" creationId="{92908AF9-2A07-4B50-BC13-471792106EC8}"/>
          </ac:spMkLst>
        </pc:spChg>
        <pc:spChg chg="add del 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13" creationId="{5CDD873B-CBBA-6C19-CC3C-03E00692C323}"/>
          </ac:spMkLst>
        </pc:spChg>
        <pc:spChg chg="add del 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15" creationId="{5B5BD821-693F-D866-417C-49B5B9723DC5}"/>
          </ac:spMkLst>
        </pc:spChg>
        <pc:picChg chg="mod ord">
          <ac:chgData name="Nguyen, Brian D" userId="S::briandnguyen2@fullerton.edu::44618f47-81c8-4f4e-8e2d-bde8caecefec" providerId="AD" clId="Web-{F84593D0-0758-4BEB-8C46-F471605E2332}" dt="2023-08-27T19:52:40.871" v="346"/>
          <ac:picMkLst>
            <pc:docMk/>
            <pc:sldMk cId="1165000342" sldId="303"/>
            <ac:picMk id="4" creationId="{52D9C34B-54BC-9C6A-2B4C-D3697C6CD5E6}"/>
          </ac:picMkLst>
        </pc:picChg>
      </pc:sldChg>
      <pc:sldChg chg="del">
        <pc:chgData name="Nguyen, Brian D" userId="S::briandnguyen2@fullerton.edu::44618f47-81c8-4f4e-8e2d-bde8caecefec" providerId="AD" clId="Web-{F84593D0-0758-4BEB-8C46-F471605E2332}" dt="2023-08-27T19:24:25.331" v="31"/>
        <pc:sldMkLst>
          <pc:docMk/>
          <pc:sldMk cId="3632841838" sldId="304"/>
        </pc:sldMkLst>
      </pc:sldChg>
      <pc:sldChg chg="modSp addAnim modAnim">
        <pc:chgData name="Nguyen, Brian D" userId="S::briandnguyen2@fullerton.edu::44618f47-81c8-4f4e-8e2d-bde8caecefec" providerId="AD" clId="Web-{F84593D0-0758-4BEB-8C46-F471605E2332}" dt="2023-08-27T20:03:09.048" v="366"/>
        <pc:sldMkLst>
          <pc:docMk/>
          <pc:sldMk cId="3930304849" sldId="305"/>
        </pc:sldMkLst>
        <pc:spChg chg="mod">
          <ac:chgData name="Nguyen, Brian D" userId="S::briandnguyen2@fullerton.edu::44618f47-81c8-4f4e-8e2d-bde8caecefec" providerId="AD" clId="Web-{F84593D0-0758-4BEB-8C46-F471605E2332}" dt="2023-08-27T19:25:10.770" v="37" actId="20577"/>
          <ac:spMkLst>
            <pc:docMk/>
            <pc:sldMk cId="3930304849" sldId="30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84593D0-0758-4BEB-8C46-F471605E2332}" dt="2023-08-27T19:25:16.723" v="39" actId="20577"/>
        <pc:sldMkLst>
          <pc:docMk/>
          <pc:sldMk cId="846394845" sldId="306"/>
        </pc:sldMkLst>
        <pc:spChg chg="mod">
          <ac:chgData name="Nguyen, Brian D" userId="S::briandnguyen2@fullerton.edu::44618f47-81c8-4f4e-8e2d-bde8caecefec" providerId="AD" clId="Web-{F84593D0-0758-4BEB-8C46-F471605E2332}" dt="2023-08-27T19:25:16.723" v="39" actId="20577"/>
          <ac:spMkLst>
            <pc:docMk/>
            <pc:sldMk cId="846394845" sldId="30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4:04.752" v="20"/>
        <pc:sldMkLst>
          <pc:docMk/>
          <pc:sldMk cId="2262425200" sldId="307"/>
        </pc:sldMkLst>
      </pc:sldChg>
      <pc:sldChg chg="modSp">
        <pc:chgData name="Nguyen, Brian D" userId="S::briandnguyen2@fullerton.edu::44618f47-81c8-4f4e-8e2d-bde8caecefec" providerId="AD" clId="Web-{F84593D0-0758-4BEB-8C46-F471605E2332}" dt="2023-08-27T19:25:20.098" v="40" actId="20577"/>
        <pc:sldMkLst>
          <pc:docMk/>
          <pc:sldMk cId="4079310956" sldId="308"/>
        </pc:sldMkLst>
        <pc:spChg chg="mod">
          <ac:chgData name="Nguyen, Brian D" userId="S::briandnguyen2@fullerton.edu::44618f47-81c8-4f4e-8e2d-bde8caecefec" providerId="AD" clId="Web-{F84593D0-0758-4BEB-8C46-F471605E2332}" dt="2023-08-27T19:25:20.098" v="40" actId="20577"/>
          <ac:spMkLst>
            <pc:docMk/>
            <pc:sldMk cId="4079310956" sldId="308"/>
            <ac:spMk id="7" creationId="{4E98E6AD-9D37-499C-898E-ED12AC36D31D}"/>
          </ac:spMkLst>
        </pc:spChg>
      </pc:sldChg>
      <pc:sldChg chg="modSp add replId">
        <pc:chgData name="Nguyen, Brian D" userId="S::briandnguyen2@fullerton.edu::44618f47-81c8-4f4e-8e2d-bde8caecefec" providerId="AD" clId="Web-{F84593D0-0758-4BEB-8C46-F471605E2332}" dt="2023-08-27T19:41:26.693" v="194" actId="20577"/>
        <pc:sldMkLst>
          <pc:docMk/>
          <pc:sldMk cId="1006044785" sldId="309"/>
        </pc:sldMkLst>
        <pc:spChg chg="mod">
          <ac:chgData name="Nguyen, Brian D" userId="S::briandnguyen2@fullerton.edu::44618f47-81c8-4f4e-8e2d-bde8caecefec" providerId="AD" clId="Web-{F84593D0-0758-4BEB-8C46-F471605E2332}" dt="2023-08-27T19:41:26.693" v="194" actId="20577"/>
          <ac:spMkLst>
            <pc:docMk/>
            <pc:sldMk cId="1006044785" sldId="30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38:31.140" v="126" actId="20577"/>
          <ac:spMkLst>
            <pc:docMk/>
            <pc:sldMk cId="1006044785" sldId="309"/>
            <ac:spMk id="3" creationId="{77762301-F83A-4BEA-9D11-E6C99FB574A8}"/>
          </ac:spMkLst>
        </pc:spChg>
      </pc:sldChg>
      <pc:sldChg chg="modSp add ord replId">
        <pc:chgData name="Nguyen, Brian D" userId="S::briandnguyen2@fullerton.edu::44618f47-81c8-4f4e-8e2d-bde8caecefec" providerId="AD" clId="Web-{F84593D0-0758-4BEB-8C46-F471605E2332}" dt="2023-08-27T19:43:52.900" v="271" actId="20577"/>
        <pc:sldMkLst>
          <pc:docMk/>
          <pc:sldMk cId="3499169645" sldId="310"/>
        </pc:sldMkLst>
        <pc:spChg chg="mod">
          <ac:chgData name="Nguyen, Brian D" userId="S::briandnguyen2@fullerton.edu::44618f47-81c8-4f4e-8e2d-bde8caecefec" providerId="AD" clId="Web-{F84593D0-0758-4BEB-8C46-F471605E2332}" dt="2023-08-27T19:43:52.900" v="271" actId="20577"/>
          <ac:spMkLst>
            <pc:docMk/>
            <pc:sldMk cId="3499169645" sldId="310"/>
            <ac:spMk id="2" creationId="{2344700F-85C8-3A3F-56BF-6B72A5D70D7A}"/>
          </ac:spMkLst>
        </pc:spChg>
      </pc:sldChg>
      <pc:sldChg chg="new del">
        <pc:chgData name="Nguyen, Brian D" userId="S::briandnguyen2@fullerton.edu::44618f47-81c8-4f4e-8e2d-bde8caecefec" providerId="AD" clId="Web-{F84593D0-0758-4BEB-8C46-F471605E2332}" dt="2023-08-27T19:46:07.859" v="275"/>
        <pc:sldMkLst>
          <pc:docMk/>
          <pc:sldMk cId="1501909398" sldId="311"/>
        </pc:sldMkLst>
      </pc:sldChg>
      <pc:sldChg chg="new del">
        <pc:chgData name="Nguyen, Brian D" userId="S::briandnguyen2@fullerton.edu::44618f47-81c8-4f4e-8e2d-bde8caecefec" providerId="AD" clId="Web-{F84593D0-0758-4BEB-8C46-F471605E2332}" dt="2023-08-27T19:46:03.140" v="273"/>
        <pc:sldMkLst>
          <pc:docMk/>
          <pc:sldMk cId="2271320765" sldId="311"/>
        </pc:sldMkLst>
      </pc:sldChg>
      <pc:sldChg chg="addSp delSp modSp add ord replId">
        <pc:chgData name="Nguyen, Brian D" userId="S::briandnguyen2@fullerton.edu::44618f47-81c8-4f4e-8e2d-bde8caecefec" providerId="AD" clId="Web-{F84593D0-0758-4BEB-8C46-F471605E2332}" dt="2023-08-27T19:49:16.115" v="289" actId="20577"/>
        <pc:sldMkLst>
          <pc:docMk/>
          <pc:sldMk cId="3793104547" sldId="311"/>
        </pc:sldMkLst>
        <pc:spChg chg="del">
          <ac:chgData name="Nguyen, Brian D" userId="S::briandnguyen2@fullerton.edu::44618f47-81c8-4f4e-8e2d-bde8caecefec" providerId="AD" clId="Web-{F84593D0-0758-4BEB-8C46-F471605E2332}" dt="2023-08-27T19:46:34.453" v="283"/>
          <ac:spMkLst>
            <pc:docMk/>
            <pc:sldMk cId="3793104547" sldId="31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49:16.115" v="289" actId="20577"/>
          <ac:spMkLst>
            <pc:docMk/>
            <pc:sldMk cId="3793104547" sldId="31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84593D0-0758-4BEB-8C46-F471605E2332}" dt="2023-08-27T19:49:00.364" v="286" actId="1076"/>
          <ac:picMkLst>
            <pc:docMk/>
            <pc:sldMk cId="3793104547" sldId="311"/>
            <ac:picMk id="4" creationId="{01C87FFC-438D-A20D-3F54-F4248E50D12E}"/>
          </ac:picMkLst>
        </pc:picChg>
      </pc:sldChg>
      <pc:sldChg chg="new del">
        <pc:chgData name="Nguyen, Brian D" userId="S::briandnguyen2@fullerton.edu::44618f47-81c8-4f4e-8e2d-bde8caecefec" providerId="AD" clId="Web-{F84593D0-0758-4BEB-8C46-F471605E2332}" dt="2023-08-27T19:46:18.906" v="277"/>
        <pc:sldMkLst>
          <pc:docMk/>
          <pc:sldMk cId="4112392419" sldId="311"/>
        </pc:sldMkLst>
      </pc:sldChg>
      <pc:sldChg chg="modSp add replId">
        <pc:chgData name="Nguyen, Brian D" userId="S::briandnguyen2@fullerton.edu::44618f47-81c8-4f4e-8e2d-bde8caecefec" providerId="AD" clId="Web-{F84593D0-0758-4BEB-8C46-F471605E2332}" dt="2023-08-27T19:51:09.290" v="342" actId="20577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F84593D0-0758-4BEB-8C46-F471605E2332}" dt="2023-08-27T19:51:09.290" v="342" actId="20577"/>
          <ac:spMkLst>
            <pc:docMk/>
            <pc:sldMk cId="3712086863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0:09.241" v="299" actId="20577"/>
          <ac:spMkLst>
            <pc:docMk/>
            <pc:sldMk cId="3712086863" sldId="312"/>
            <ac:spMk id="3" creationId="{77762301-F83A-4BEA-9D11-E6C99FB574A8}"/>
          </ac:spMkLst>
        </pc:spChg>
      </pc:sldChg>
      <pc:sldChg chg="add ord replId">
        <pc:chgData name="Nguyen, Brian D" userId="S::briandnguyen2@fullerton.edu::44618f47-81c8-4f4e-8e2d-bde8caecefec" providerId="AD" clId="Web-{F84593D0-0758-4BEB-8C46-F471605E2332}" dt="2023-08-27T19:51:59.901" v="344"/>
        <pc:sldMkLst>
          <pc:docMk/>
          <pc:sldMk cId="2164169232" sldId="313"/>
        </pc:sldMkLst>
      </pc:sldChg>
      <pc:sldChg chg="modSp add">
        <pc:chgData name="Nguyen, Brian D" userId="S::briandnguyen2@fullerton.edu::44618f47-81c8-4f4e-8e2d-bde8caecefec" providerId="AD" clId="Web-{F84593D0-0758-4BEB-8C46-F471605E2332}" dt="2023-08-27T19:58:07.210" v="360" actId="14100"/>
        <pc:sldMkLst>
          <pc:docMk/>
          <pc:sldMk cId="2448444667" sldId="314"/>
        </pc:sldMkLst>
        <pc:spChg chg="mod">
          <ac:chgData name="Nguyen, Brian D" userId="S::briandnguyen2@fullerton.edu::44618f47-81c8-4f4e-8e2d-bde8caecefec" providerId="AD" clId="Web-{F84593D0-0758-4BEB-8C46-F471605E2332}" dt="2023-08-27T19:57:50.959" v="358" actId="20577"/>
          <ac:spMkLst>
            <pc:docMk/>
            <pc:sldMk cId="2448444667" sldId="314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F84593D0-0758-4BEB-8C46-F471605E2332}" dt="2023-08-27T19:57:54.491" v="359" actId="14100"/>
          <ac:picMkLst>
            <pc:docMk/>
            <pc:sldMk cId="2448444667" sldId="314"/>
            <ac:picMk id="4" creationId="{20859A2C-D898-71B5-5E07-6B24DE8FD41D}"/>
          </ac:picMkLst>
        </pc:picChg>
        <pc:picChg chg="mod">
          <ac:chgData name="Nguyen, Brian D" userId="S::briandnguyen2@fullerton.edu::44618f47-81c8-4f4e-8e2d-bde8caecefec" providerId="AD" clId="Web-{F84593D0-0758-4BEB-8C46-F471605E2332}" dt="2023-08-27T19:58:07.210" v="360" actId="14100"/>
          <ac:picMkLst>
            <pc:docMk/>
            <pc:sldMk cId="2448444667" sldId="314"/>
            <ac:picMk id="5" creationId="{25AF6879-8BA4-1AF6-D8E3-28144874CFF2}"/>
          </ac:picMkLst>
        </pc:picChg>
      </pc:sldChg>
      <pc:sldChg chg="add">
        <pc:chgData name="Nguyen, Brian D" userId="S::briandnguyen2@fullerton.edu::44618f47-81c8-4f4e-8e2d-bde8caecefec" providerId="AD" clId="Web-{F84593D0-0758-4BEB-8C46-F471605E2332}" dt="2023-08-27T19:58:50.961" v="361"/>
        <pc:sldMkLst>
          <pc:docMk/>
          <pc:sldMk cId="558441428" sldId="315"/>
        </pc:sldMkLst>
      </pc:sldChg>
      <pc:sldChg chg="add del replId">
        <pc:chgData name="Nguyen, Brian D" userId="S::briandnguyen2@fullerton.edu::44618f47-81c8-4f4e-8e2d-bde8caecefec" providerId="AD" clId="Web-{F84593D0-0758-4BEB-8C46-F471605E2332}" dt="2023-08-27T19:59:07.618" v="363"/>
        <pc:sldMkLst>
          <pc:docMk/>
          <pc:sldMk cId="361661296" sldId="316"/>
        </pc:sldMkLst>
      </pc:sldChg>
      <pc:sldChg chg="add replId">
        <pc:chgData name="Nguyen, Brian D" userId="S::briandnguyen2@fullerton.edu::44618f47-81c8-4f4e-8e2d-bde8caecefec" providerId="AD" clId="Web-{F84593D0-0758-4BEB-8C46-F471605E2332}" dt="2023-08-27T19:59:08.759" v="364"/>
        <pc:sldMkLst>
          <pc:docMk/>
          <pc:sldMk cId="1585883964" sldId="316"/>
        </pc:sldMkLst>
      </pc:sldChg>
      <pc:sldChg chg="add replId">
        <pc:chgData name="Nguyen, Brian D" userId="S::briandnguyen2@fullerton.edu::44618f47-81c8-4f4e-8e2d-bde8caecefec" providerId="AD" clId="Web-{F84593D0-0758-4BEB-8C46-F471605E2332}" dt="2023-08-27T20:03:54.377" v="367"/>
        <pc:sldMkLst>
          <pc:docMk/>
          <pc:sldMk cId="2388952923" sldId="317"/>
        </pc:sldMkLst>
      </pc:sldChg>
    </pc:docChg>
  </pc:docChgLst>
  <pc:docChgLst>
    <pc:chgData name="Nguyen, Brian D" userId="S::briandnguyen2@fullerton.edu::44618f47-81c8-4f4e-8e2d-bde8caecefec" providerId="AD" clId="Web-{AC459D0B-FFDE-8387-F411-D4AB7F9820F2}"/>
    <pc:docChg chg="addSld delSld modSld sldOrd">
      <pc:chgData name="Nguyen, Brian D" userId="S::briandnguyen2@fullerton.edu::44618f47-81c8-4f4e-8e2d-bde8caecefec" providerId="AD" clId="Web-{AC459D0B-FFDE-8387-F411-D4AB7F9820F2}" dt="2023-08-30T20:25:34.513" v="177"/>
      <pc:docMkLst>
        <pc:docMk/>
      </pc:docMkLst>
      <pc:sldChg chg="add del">
        <pc:chgData name="Nguyen, Brian D" userId="S::briandnguyen2@fullerton.edu::44618f47-81c8-4f4e-8e2d-bde8caecefec" providerId="AD" clId="Web-{AC459D0B-FFDE-8387-F411-D4AB7F9820F2}" dt="2023-08-30T19:54:59.506" v="158"/>
        <pc:sldMkLst>
          <pc:docMk/>
          <pc:sldMk cId="2138586318" sldId="340"/>
        </pc:sldMkLst>
      </pc:sldChg>
      <pc:sldChg chg="del">
        <pc:chgData name="Nguyen, Brian D" userId="S::briandnguyen2@fullerton.edu::44618f47-81c8-4f4e-8e2d-bde8caecefec" providerId="AD" clId="Web-{AC459D0B-FFDE-8387-F411-D4AB7F9820F2}" dt="2023-08-30T19:55:06.975" v="159"/>
        <pc:sldMkLst>
          <pc:docMk/>
          <pc:sldMk cId="387287764" sldId="341"/>
        </pc:sldMkLst>
      </pc:sldChg>
      <pc:sldChg chg="modSp">
        <pc:chgData name="Nguyen, Brian D" userId="S::briandnguyen2@fullerton.edu::44618f47-81c8-4f4e-8e2d-bde8caecefec" providerId="AD" clId="Web-{AC459D0B-FFDE-8387-F411-D4AB7F9820F2}" dt="2023-08-30T19:54:02.644" v="156" actId="20577"/>
        <pc:sldMkLst>
          <pc:docMk/>
          <pc:sldMk cId="915511855" sldId="352"/>
        </pc:sldMkLst>
        <pc:spChg chg="mod">
          <ac:chgData name="Nguyen, Brian D" userId="S::briandnguyen2@fullerton.edu::44618f47-81c8-4f4e-8e2d-bde8caecefec" providerId="AD" clId="Web-{AC459D0B-FFDE-8387-F411-D4AB7F9820F2}" dt="2023-08-30T19:54:02.644" v="156" actId="20577"/>
          <ac:spMkLst>
            <pc:docMk/>
            <pc:sldMk cId="915511855" sldId="352"/>
            <ac:spMk id="4" creationId="{EF88BC1D-615A-0A9F-92D6-AA3625496108}"/>
          </ac:spMkLst>
        </pc:spChg>
      </pc:sldChg>
      <pc:sldChg chg="modSp add del ord replId">
        <pc:chgData name="Nguyen, Brian D" userId="S::briandnguyen2@fullerton.edu::44618f47-81c8-4f4e-8e2d-bde8caecefec" providerId="AD" clId="Web-{AC459D0B-FFDE-8387-F411-D4AB7F9820F2}" dt="2023-08-30T20:25:34.513" v="177"/>
        <pc:sldMkLst>
          <pc:docMk/>
          <pc:sldMk cId="3554691464" sldId="353"/>
        </pc:sldMkLst>
        <pc:spChg chg="mod">
          <ac:chgData name="Nguyen, Brian D" userId="S::briandnguyen2@fullerton.edu::44618f47-81c8-4f4e-8e2d-bde8caecefec" providerId="AD" clId="Web-{AC459D0B-FFDE-8387-F411-D4AB7F9820F2}" dt="2023-08-30T20:20:19.881" v="176" actId="20577"/>
          <ac:spMkLst>
            <pc:docMk/>
            <pc:sldMk cId="3554691464" sldId="353"/>
            <ac:spMk id="3" creationId="{77762301-F83A-4BEA-9D11-E6C99FB574A8}"/>
          </ac:spMkLst>
        </pc:spChg>
      </pc:sldChg>
    </pc:docChg>
  </pc:docChgLst>
  <pc:docChgLst>
    <pc:chgData name="Nguyen, Brian D" userId="S::briandnguyen2@fullerton.edu::44618f47-81c8-4f4e-8e2d-bde8caecefec" providerId="AD" clId="Web-{55B8041C-E108-A324-8038-B9ADBA977F17}"/>
    <pc:docChg chg="addSld delSld modSld sldOrd">
      <pc:chgData name="Nguyen, Brian D" userId="S::briandnguyen2@fullerton.edu::44618f47-81c8-4f4e-8e2d-bde8caecefec" providerId="AD" clId="Web-{55B8041C-E108-A324-8038-B9ADBA977F17}" dt="2023-08-30T18:42:34.379" v="1366" actId="20577"/>
      <pc:docMkLst>
        <pc:docMk/>
      </pc:docMkLst>
      <pc:sldChg chg="modSp">
        <pc:chgData name="Nguyen, Brian D" userId="S::briandnguyen2@fullerton.edu::44618f47-81c8-4f4e-8e2d-bde8caecefec" providerId="AD" clId="Web-{55B8041C-E108-A324-8038-B9ADBA977F17}" dt="2023-08-30T18:00:14.225" v="613" actId="20577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55B8041C-E108-A324-8038-B9ADBA977F17}" dt="2023-08-30T18:00:14.225" v="613" actId="20577"/>
          <ac:spMkLst>
            <pc:docMk/>
            <pc:sldMk cId="2955959951" sldId="334"/>
            <ac:spMk id="2" creationId="{2344700F-85C8-3A3F-56BF-6B72A5D70D7A}"/>
          </ac:spMkLst>
        </pc:spChg>
      </pc:sldChg>
      <pc:sldChg chg="addSp modSp">
        <pc:chgData name="Nguyen, Brian D" userId="S::briandnguyen2@fullerton.edu::44618f47-81c8-4f4e-8e2d-bde8caecefec" providerId="AD" clId="Web-{55B8041C-E108-A324-8038-B9ADBA977F17}" dt="2023-08-30T16:53:09.960" v="76" actId="1076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55B8041C-E108-A324-8038-B9ADBA977F17}" dt="2023-08-30T16:53:04.960" v="75" actId="20577"/>
          <ac:spMkLst>
            <pc:docMk/>
            <pc:sldMk cId="572006569" sldId="33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6:52:35.475" v="18" actId="1076"/>
          <ac:picMkLst>
            <pc:docMk/>
            <pc:sldMk cId="572006569" sldId="336"/>
            <ac:picMk id="4" creationId="{E51882E3-F4B1-049D-A1A6-E3EE419F04CE}"/>
          </ac:picMkLst>
        </pc:picChg>
        <pc:picChg chg="mod">
          <ac:chgData name="Nguyen, Brian D" userId="S::briandnguyen2@fullerton.edu::44618f47-81c8-4f4e-8e2d-bde8caecefec" providerId="AD" clId="Web-{55B8041C-E108-A324-8038-B9ADBA977F17}" dt="2023-08-30T16:53:09.960" v="76" actId="1076"/>
          <ac:picMkLst>
            <pc:docMk/>
            <pc:sldMk cId="572006569" sldId="336"/>
            <ac:picMk id="10" creationId="{37C3AB71-09B7-F69F-6AE4-AE34044F24AA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8:18.557" v="252" actId="20577"/>
        <pc:sldMkLst>
          <pc:docMk/>
          <pc:sldMk cId="3586033577" sldId="337"/>
        </pc:sldMkLst>
        <pc:spChg chg="mod">
          <ac:chgData name="Nguyen, Brian D" userId="S::briandnguyen2@fullerton.edu::44618f47-81c8-4f4e-8e2d-bde8caecefec" providerId="AD" clId="Web-{55B8041C-E108-A324-8038-B9ADBA977F17}" dt="2023-08-30T17:08:18.557" v="252" actId="20577"/>
          <ac:spMkLst>
            <pc:docMk/>
            <pc:sldMk cId="3586033577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6:57:11.746" v="86" actId="20577"/>
          <ac:spMkLst>
            <pc:docMk/>
            <pc:sldMk cId="3586033577" sldId="33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6:57:06.559" v="79"/>
          <ac:picMkLst>
            <pc:docMk/>
            <pc:sldMk cId="3586033577" sldId="337"/>
            <ac:picMk id="4" creationId="{E51882E3-F4B1-049D-A1A6-E3EE419F04CE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6:57:20.137" v="88" actId="14100"/>
          <ac:picMkLst>
            <pc:docMk/>
            <pc:sldMk cId="3586033577" sldId="337"/>
            <ac:picMk id="5" creationId="{0A2462C4-7FF4-D370-B446-D8A1683C3282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6:58:34.092" v="90" actId="1076"/>
          <ac:picMkLst>
            <pc:docMk/>
            <pc:sldMk cId="3586033577" sldId="337"/>
            <ac:picMk id="9" creationId="{C0ED7445-1545-C5A8-8A92-C3DE757F8795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6:57:04.402" v="78"/>
          <ac:picMkLst>
            <pc:docMk/>
            <pc:sldMk cId="3586033577" sldId="337"/>
            <ac:picMk id="10" creationId="{37C3AB71-09B7-F69F-6AE4-AE34044F24AA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1:49.096" v="175" actId="1076"/>
        <pc:sldMkLst>
          <pc:docMk/>
          <pc:sldMk cId="1120569320" sldId="338"/>
        </pc:sldMkLst>
        <pc:spChg chg="mod">
          <ac:chgData name="Nguyen, Brian D" userId="S::briandnguyen2@fullerton.edu::44618f47-81c8-4f4e-8e2d-bde8caecefec" providerId="AD" clId="Web-{55B8041C-E108-A324-8038-B9ADBA977F17}" dt="2023-08-30T17:01:20.095" v="169" actId="20577"/>
          <ac:spMkLst>
            <pc:docMk/>
            <pc:sldMk cId="1120569320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01:01.548" v="138" actId="20577"/>
          <ac:spMkLst>
            <pc:docMk/>
            <pc:sldMk cId="1120569320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7:01:49.096" v="175" actId="1076"/>
          <ac:picMkLst>
            <pc:docMk/>
            <pc:sldMk cId="1120569320" sldId="338"/>
            <ac:picMk id="4" creationId="{EE2A0F50-6915-4379-E93F-46F3200D93CD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01:21.892" v="170"/>
          <ac:picMkLst>
            <pc:docMk/>
            <pc:sldMk cId="1120569320" sldId="338"/>
            <ac:picMk id="5" creationId="{0A2462C4-7FF4-D370-B446-D8A1683C3282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01:22.798" v="171"/>
          <ac:picMkLst>
            <pc:docMk/>
            <pc:sldMk cId="1120569320" sldId="338"/>
            <ac:picMk id="9" creationId="{C0ED7445-1545-C5A8-8A92-C3DE757F8795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4:51.959" v="233"/>
        <pc:sldMkLst>
          <pc:docMk/>
          <pc:sldMk cId="2111333287" sldId="339"/>
        </pc:sldMkLst>
        <pc:spChg chg="mod">
          <ac:chgData name="Nguyen, Brian D" userId="S::briandnguyen2@fullerton.edu::44618f47-81c8-4f4e-8e2d-bde8caecefec" providerId="AD" clId="Web-{55B8041C-E108-A324-8038-B9ADBA977F17}" dt="2023-08-30T17:04:49.037" v="232" actId="20577"/>
          <ac:spMkLst>
            <pc:docMk/>
            <pc:sldMk cId="2111333287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02:17.347" v="185" actId="20577"/>
          <ac:spMkLst>
            <pc:docMk/>
            <pc:sldMk cId="2111333287" sldId="339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7:02:18.878" v="186"/>
          <ac:picMkLst>
            <pc:docMk/>
            <pc:sldMk cId="2111333287" sldId="339"/>
            <ac:picMk id="4" creationId="{EE2A0F50-6915-4379-E93F-46F3200D93CD}"/>
          </ac:picMkLst>
        </pc:picChg>
        <pc:picChg chg="add del mod">
          <ac:chgData name="Nguyen, Brian D" userId="S::briandnguyen2@fullerton.edu::44618f47-81c8-4f4e-8e2d-bde8caecefec" providerId="AD" clId="Web-{55B8041C-E108-A324-8038-B9ADBA977F17}" dt="2023-08-30T17:03:53.599" v="205"/>
          <ac:picMkLst>
            <pc:docMk/>
            <pc:sldMk cId="2111333287" sldId="339"/>
            <ac:picMk id="5" creationId="{879AA36D-5C38-4B10-9157-AABF9C2BBB74}"/>
          </ac:picMkLst>
        </pc:picChg>
        <pc:picChg chg="add">
          <ac:chgData name="Nguyen, Brian D" userId="S::briandnguyen2@fullerton.edu::44618f47-81c8-4f4e-8e2d-bde8caecefec" providerId="AD" clId="Web-{55B8041C-E108-A324-8038-B9ADBA977F17}" dt="2023-08-30T17:04:51.959" v="233"/>
          <ac:picMkLst>
            <pc:docMk/>
            <pc:sldMk cId="2111333287" sldId="339"/>
            <ac:picMk id="10" creationId="{38EB2556-6E59-4482-81B3-5E6FB74B765E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7:12:41.610" v="289" actId="20577"/>
        <pc:sldMkLst>
          <pc:docMk/>
          <pc:sldMk cId="2138586318" sldId="340"/>
        </pc:sldMkLst>
        <pc:spChg chg="mod">
          <ac:chgData name="Nguyen, Brian D" userId="S::briandnguyen2@fullerton.edu::44618f47-81c8-4f4e-8e2d-bde8caecefec" providerId="AD" clId="Web-{55B8041C-E108-A324-8038-B9ADBA977F17}" dt="2023-08-30T17:08:43.683" v="256" actId="20577"/>
          <ac:spMkLst>
            <pc:docMk/>
            <pc:sldMk cId="2138586318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2:41.610" v="289" actId="20577"/>
          <ac:spMkLst>
            <pc:docMk/>
            <pc:sldMk cId="2138586318" sldId="340"/>
            <ac:spMk id="3" creationId="{77762301-F83A-4BEA-9D11-E6C99FB574A8}"/>
          </ac:spMkLst>
        </pc:spChg>
        <pc:inkChg chg="add">
          <ac:chgData name="Nguyen, Brian D" userId="S::briandnguyen2@fullerton.edu::44618f47-81c8-4f4e-8e2d-bde8caecefec" providerId="AD" clId="Web-{55B8041C-E108-A324-8038-B9ADBA977F17}" dt="2023-08-30T17:09:00.949" v="257"/>
          <ac:inkMkLst>
            <pc:docMk/>
            <pc:sldMk cId="2138586318" sldId="340"/>
            <ac:inkMk id="5" creationId="{638ABFE2-2B7E-6983-45E6-5E3FF6D29F2C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04.465" v="258"/>
          <ac:inkMkLst>
            <pc:docMk/>
            <pc:sldMk cId="2138586318" sldId="340"/>
            <ac:inkMk id="9" creationId="{981E9E06-DF07-EA28-7BAB-67A814A2D34A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08.621" v="259"/>
          <ac:inkMkLst>
            <pc:docMk/>
            <pc:sldMk cId="2138586318" sldId="340"/>
            <ac:inkMk id="10" creationId="{52794601-AC57-C6BD-32E3-9E7DF4863B50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10.449" v="260"/>
          <ac:inkMkLst>
            <pc:docMk/>
            <pc:sldMk cId="2138586318" sldId="340"/>
            <ac:inkMk id="11" creationId="{2E9151EE-6813-C163-E42B-1968BE87320C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09:20.106" v="262"/>
          <ac:inkMkLst>
            <pc:docMk/>
            <pc:sldMk cId="2138586318" sldId="340"/>
            <ac:inkMk id="12" creationId="{DBC38898-D48B-7F9D-37AF-F18533A5A715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10:27.748" v="267"/>
          <ac:inkMkLst>
            <pc:docMk/>
            <pc:sldMk cId="2138586318" sldId="340"/>
            <ac:inkMk id="13" creationId="{EABF8D13-E33D-1321-824C-479FFC515881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10:24.529" v="266"/>
          <ac:inkMkLst>
            <pc:docMk/>
            <pc:sldMk cId="2138586318" sldId="340"/>
            <ac:inkMk id="14" creationId="{A562E77C-7DC4-1585-7E8F-AF0F313E1C4B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35.623" v="268"/>
          <ac:inkMkLst>
            <pc:docMk/>
            <pc:sldMk cId="2138586318" sldId="340"/>
            <ac:inkMk id="15" creationId="{7E2752BE-9DF6-F09F-98AE-DF701923F075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39.013" v="269"/>
          <ac:inkMkLst>
            <pc:docMk/>
            <pc:sldMk cId="2138586318" sldId="340"/>
            <ac:inkMk id="16" creationId="{8D35C431-68BF-854B-EB90-F26B7E341326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42.467" v="270"/>
          <ac:inkMkLst>
            <pc:docMk/>
            <pc:sldMk cId="2138586318" sldId="340"/>
            <ac:inkMk id="17" creationId="{5C8BCA7E-EB32-3C37-E8CA-91533CF8D84A}"/>
          </ac:inkMkLst>
        </pc:inkChg>
      </pc:sldChg>
      <pc:sldChg chg="add del replId">
        <pc:chgData name="Nguyen, Brian D" userId="S::briandnguyen2@fullerton.edu::44618f47-81c8-4f4e-8e2d-bde8caecefec" providerId="AD" clId="Web-{55B8041C-E108-A324-8038-B9ADBA977F17}" dt="2023-08-30T17:04:53.740" v="234"/>
        <pc:sldMkLst>
          <pc:docMk/>
          <pc:sldMk cId="2334807459" sldId="340"/>
        </pc:sldMkLst>
      </pc:sldChg>
      <pc:sldChg chg="modSp add replId">
        <pc:chgData name="Nguyen, Brian D" userId="S::briandnguyen2@fullerton.edu::44618f47-81c8-4f4e-8e2d-bde8caecefec" providerId="AD" clId="Web-{55B8041C-E108-A324-8038-B9ADBA977F17}" dt="2023-08-30T17:12:36.750" v="282" actId="20577"/>
        <pc:sldMkLst>
          <pc:docMk/>
          <pc:sldMk cId="387287764" sldId="341"/>
        </pc:sldMkLst>
        <pc:spChg chg="mod">
          <ac:chgData name="Nguyen, Brian D" userId="S::briandnguyen2@fullerton.edu::44618f47-81c8-4f4e-8e2d-bde8caecefec" providerId="AD" clId="Web-{55B8041C-E108-A324-8038-B9ADBA977F17}" dt="2023-08-30T17:11:56.499" v="276" actId="20577"/>
          <ac:spMkLst>
            <pc:docMk/>
            <pc:sldMk cId="387287764" sldId="34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2:36.750" v="282" actId="20577"/>
          <ac:spMkLst>
            <pc:docMk/>
            <pc:sldMk cId="387287764" sldId="341"/>
            <ac:spMk id="3" creationId="{77762301-F83A-4BEA-9D11-E6C99FB574A8}"/>
          </ac:spMkLst>
        </pc:sp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7:47:56.334" v="484"/>
        <pc:sldMkLst>
          <pc:docMk/>
          <pc:sldMk cId="1602680018" sldId="342"/>
        </pc:sldMkLst>
        <pc:spChg chg="mod">
          <ac:chgData name="Nguyen, Brian D" userId="S::briandnguyen2@fullerton.edu::44618f47-81c8-4f4e-8e2d-bde8caecefec" providerId="AD" clId="Web-{55B8041C-E108-A324-8038-B9ADBA977F17}" dt="2023-08-30T17:17:02.428" v="477" actId="20577"/>
          <ac:spMkLst>
            <pc:docMk/>
            <pc:sldMk cId="1602680018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3:10.032" v="313" actId="20577"/>
          <ac:spMkLst>
            <pc:docMk/>
            <pc:sldMk cId="1602680018" sldId="34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7:47:50.990" v="483" actId="1076"/>
          <ac:picMkLst>
            <pc:docMk/>
            <pc:sldMk cId="1602680018" sldId="342"/>
            <ac:picMk id="4" creationId="{46570FB9-F62C-1EEB-B653-10F20C7965AE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13:11.064" v="314"/>
          <ac:picMkLst>
            <pc:docMk/>
            <pc:sldMk cId="1602680018" sldId="342"/>
            <ac:picMk id="10" creationId="{38EB2556-6E59-4482-81B3-5E6FB74B765E}"/>
          </ac:picMkLst>
        </pc:picChg>
      </pc:sldChg>
      <pc:sldChg chg="add del replId">
        <pc:chgData name="Nguyen, Brian D" userId="S::briandnguyen2@fullerton.edu::44618f47-81c8-4f4e-8e2d-bde8caecefec" providerId="AD" clId="Web-{55B8041C-E108-A324-8038-B9ADBA977F17}" dt="2023-08-30T17:47:11.833" v="479"/>
        <pc:sldMkLst>
          <pc:docMk/>
          <pc:sldMk cId="2792417675" sldId="343"/>
        </pc:sldMkLst>
      </pc:sldChg>
      <pc:sldChg chg="delSp modSp add replId delAnim">
        <pc:chgData name="Nguyen, Brian D" userId="S::briandnguyen2@fullerton.edu::44618f47-81c8-4f4e-8e2d-bde8caecefec" providerId="AD" clId="Web-{55B8041C-E108-A324-8038-B9ADBA977F17}" dt="2023-08-30T17:48:58.150" v="535"/>
        <pc:sldMkLst>
          <pc:docMk/>
          <pc:sldMk cId="3512699861" sldId="343"/>
        </pc:sldMkLst>
        <pc:spChg chg="mod">
          <ac:chgData name="Nguyen, Brian D" userId="S::briandnguyen2@fullerton.edu::44618f47-81c8-4f4e-8e2d-bde8caecefec" providerId="AD" clId="Web-{55B8041C-E108-A324-8038-B9ADBA977F17}" dt="2023-08-30T17:48:54.384" v="534" actId="20577"/>
          <ac:spMkLst>
            <pc:docMk/>
            <pc:sldMk cId="3512699861" sldId="343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7:48:21.179" v="486"/>
          <ac:picMkLst>
            <pc:docMk/>
            <pc:sldMk cId="3512699861" sldId="343"/>
            <ac:picMk id="4" creationId="{46570FB9-F62C-1EEB-B653-10F20C7965AE}"/>
          </ac:picMkLst>
        </pc:picChg>
      </pc:sldChg>
      <pc:sldChg chg="add ord replId">
        <pc:chgData name="Nguyen, Brian D" userId="S::briandnguyen2@fullerton.edu::44618f47-81c8-4f4e-8e2d-bde8caecefec" providerId="AD" clId="Web-{55B8041C-E108-A324-8038-B9ADBA977F17}" dt="2023-08-30T17:53:19.207" v="538"/>
        <pc:sldMkLst>
          <pc:docMk/>
          <pc:sldMk cId="2148672196" sldId="344"/>
        </pc:sldMkLst>
      </pc:sldChg>
      <pc:sldChg chg="addSp delSp modSp add replId addAnim">
        <pc:chgData name="Nguyen, Brian D" userId="S::briandnguyen2@fullerton.edu::44618f47-81c8-4f4e-8e2d-bde8caecefec" providerId="AD" clId="Web-{55B8041C-E108-A324-8038-B9ADBA977F17}" dt="2023-08-30T18:18:07.973" v="890" actId="20577"/>
        <pc:sldMkLst>
          <pc:docMk/>
          <pc:sldMk cId="454482117" sldId="345"/>
        </pc:sldMkLst>
        <pc:spChg chg="add mod">
          <ac:chgData name="Nguyen, Brian D" userId="S::briandnguyen2@fullerton.edu::44618f47-81c8-4f4e-8e2d-bde8caecefec" providerId="AD" clId="Web-{55B8041C-E108-A324-8038-B9ADBA977F17}" dt="2023-08-30T18:18:07.973" v="890" actId="20577"/>
          <ac:spMkLst>
            <pc:docMk/>
            <pc:sldMk cId="454482117" sldId="345"/>
            <ac:spMk id="16" creationId="{EBBC4CB9-BDBD-B960-EEF5-C7D09D5EE094}"/>
          </ac:spMkLst>
        </pc:spChg>
        <pc:picChg chg="mod modCrop">
          <ac:chgData name="Nguyen, Brian D" userId="S::briandnguyen2@fullerton.edu::44618f47-81c8-4f4e-8e2d-bde8caecefec" providerId="AD" clId="Web-{55B8041C-E108-A324-8038-B9ADBA977F17}" dt="2023-08-30T17:54:36.804" v="542" actId="1076"/>
          <ac:picMkLst>
            <pc:docMk/>
            <pc:sldMk cId="454482117" sldId="345"/>
            <ac:picMk id="12" creationId="{3F5EE5EB-EBB7-43A7-151F-68046BABF8C5}"/>
          </ac:picMkLst>
        </pc:picChg>
        <pc:inkChg chg="add">
          <ac:chgData name="Nguyen, Brian D" userId="S::briandnguyen2@fullerton.edu::44618f47-81c8-4f4e-8e2d-bde8caecefec" providerId="AD" clId="Web-{55B8041C-E108-A324-8038-B9ADBA977F17}" dt="2023-08-30T17:54:48.930" v="543"/>
          <ac:inkMkLst>
            <pc:docMk/>
            <pc:sldMk cId="454482117" sldId="345"/>
            <ac:inkMk id="2" creationId="{C2C31CCE-DA16-721F-11A5-7688B904A26E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4:52.868" v="544"/>
          <ac:inkMkLst>
            <pc:docMk/>
            <pc:sldMk cId="454482117" sldId="345"/>
            <ac:inkMk id="4" creationId="{B18C81C1-8BFA-3B5B-7128-83F1E7D90DE3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02.368" v="545"/>
          <ac:inkMkLst>
            <pc:docMk/>
            <pc:sldMk cId="454482117" sldId="345"/>
            <ac:inkMk id="5" creationId="{48DBE5EC-1689-76B1-A552-9B0AF27627EA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5.353" v="551"/>
          <ac:inkMkLst>
            <pc:docMk/>
            <pc:sldMk cId="454482117" sldId="345"/>
            <ac:inkMk id="9" creationId="{DB4074A9-D92B-ECD8-C321-1F18C0BAFC98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5.353" v="550"/>
          <ac:inkMkLst>
            <pc:docMk/>
            <pc:sldMk cId="454482117" sldId="345"/>
            <ac:inkMk id="10" creationId="{A3AD01E9-C13D-658B-F70F-71DBC84FDA17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0.993" v="549"/>
          <ac:inkMkLst>
            <pc:docMk/>
            <pc:sldMk cId="454482117" sldId="345"/>
            <ac:inkMk id="11" creationId="{81E69DCD-F3C9-E9B7-84F6-A5BA3FB5270E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19.791" v="552"/>
          <ac:inkMkLst>
            <pc:docMk/>
            <pc:sldMk cId="454482117" sldId="345"/>
            <ac:inkMk id="13" creationId="{DB53B484-2D16-E4EA-4603-C966CB993C59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22.681" v="553"/>
          <ac:inkMkLst>
            <pc:docMk/>
            <pc:sldMk cId="454482117" sldId="345"/>
            <ac:inkMk id="14" creationId="{839CA627-3CDF-27AD-9F6D-AD5664DD0536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30.994" v="555"/>
          <ac:inkMkLst>
            <pc:docMk/>
            <pc:sldMk cId="454482117" sldId="345"/>
            <ac:inkMk id="15" creationId="{B37DF447-915D-19AF-89B4-D6DDE42D0773}"/>
          </ac:inkMkLst>
        </pc:inkChg>
      </pc:sldChg>
      <pc:sldChg chg="addSp delSp modSp add replId delAnim">
        <pc:chgData name="Nguyen, Brian D" userId="S::briandnguyen2@fullerton.edu::44618f47-81c8-4f4e-8e2d-bde8caecefec" providerId="AD" clId="Web-{55B8041C-E108-A324-8038-B9ADBA977F17}" dt="2023-08-30T18:16:27.297" v="848" actId="20577"/>
        <pc:sldMkLst>
          <pc:docMk/>
          <pc:sldMk cId="2403758983" sldId="346"/>
        </pc:sldMkLst>
        <pc:spChg chg="mod">
          <ac:chgData name="Nguyen, Brian D" userId="S::briandnguyen2@fullerton.edu::44618f47-81c8-4f4e-8e2d-bde8caecefec" providerId="AD" clId="Web-{55B8041C-E108-A324-8038-B9ADBA977F17}" dt="2023-08-30T18:08:16.792" v="696" actId="20577"/>
          <ac:spMkLst>
            <pc:docMk/>
            <pc:sldMk cId="2403758983" sldId="34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8:16:27.297" v="848" actId="20577"/>
          <ac:spMkLst>
            <pc:docMk/>
            <pc:sldMk cId="2403758983" sldId="346"/>
            <ac:spMk id="16" creationId="{EBBC4CB9-BDBD-B960-EEF5-C7D09D5EE094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08:38.121" v="723" actId="1076"/>
          <ac:picMkLst>
            <pc:docMk/>
            <pc:sldMk cId="2403758983" sldId="346"/>
            <ac:picMk id="9" creationId="{1B35CD6B-6CDF-A996-C4E9-1EEE5D534AE8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08:38.137" v="724" actId="1076"/>
          <ac:picMkLst>
            <pc:docMk/>
            <pc:sldMk cId="2403758983" sldId="346"/>
            <ac:picMk id="10" creationId="{46001582-AFF8-2497-8FC6-DA3899561AC9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08:38.168" v="725" actId="1076"/>
          <ac:picMkLst>
            <pc:docMk/>
            <pc:sldMk cId="2403758983" sldId="346"/>
            <ac:picMk id="11" creationId="{7188C886-A3E4-41E2-43E6-003A6C6F46E2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8:05:39.707" v="625"/>
          <ac:picMkLst>
            <pc:docMk/>
            <pc:sldMk cId="2403758983" sldId="346"/>
            <ac:picMk id="12" creationId="{3F5EE5EB-EBB7-43A7-151F-68046BABF8C5}"/>
          </ac:picMkLst>
        </pc:picChg>
        <pc:inkChg chg="mod">
          <ac:chgData name="Nguyen, Brian D" userId="S::briandnguyen2@fullerton.edu::44618f47-81c8-4f4e-8e2d-bde8caecefec" providerId="AD" clId="Web-{55B8041C-E108-A324-8038-B9ADBA977F17}" dt="2023-08-30T18:08:38.074" v="718" actId="1076"/>
          <ac:inkMkLst>
            <pc:docMk/>
            <pc:sldMk cId="2403758983" sldId="346"/>
            <ac:inkMk id="2" creationId="{C2C31CCE-DA16-721F-11A5-7688B904A26E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074" v="719" actId="1076"/>
          <ac:inkMkLst>
            <pc:docMk/>
            <pc:sldMk cId="2403758983" sldId="346"/>
            <ac:inkMk id="4" creationId="{B18C81C1-8BFA-3B5B-7128-83F1E7D90DE3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090" v="720" actId="1076"/>
          <ac:inkMkLst>
            <pc:docMk/>
            <pc:sldMk cId="2403758983" sldId="346"/>
            <ac:inkMk id="5" creationId="{48DBE5EC-1689-76B1-A552-9B0AF27627EA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106" v="721" actId="1076"/>
          <ac:inkMkLst>
            <pc:docMk/>
            <pc:sldMk cId="2403758983" sldId="346"/>
            <ac:inkMk id="13" creationId="{DB53B484-2D16-E4EA-4603-C966CB993C59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106" v="722" actId="1076"/>
          <ac:inkMkLst>
            <pc:docMk/>
            <pc:sldMk cId="2403758983" sldId="346"/>
            <ac:inkMk id="14" creationId="{839CA627-3CDF-27AD-9F6D-AD5664DD0536}"/>
          </ac:inkMkLst>
        </pc:inkChg>
      </pc:sldChg>
      <pc:sldChg chg="modSp add ord replId">
        <pc:chgData name="Nguyen, Brian D" userId="S::briandnguyen2@fullerton.edu::44618f47-81c8-4f4e-8e2d-bde8caecefec" providerId="AD" clId="Web-{55B8041C-E108-A324-8038-B9ADBA977F17}" dt="2023-08-30T18:09:46.140" v="735" actId="20577"/>
        <pc:sldMkLst>
          <pc:docMk/>
          <pc:sldMk cId="430529271" sldId="347"/>
        </pc:sldMkLst>
        <pc:spChg chg="mod">
          <ac:chgData name="Nguyen, Brian D" userId="S::briandnguyen2@fullerton.edu::44618f47-81c8-4f4e-8e2d-bde8caecefec" providerId="AD" clId="Web-{55B8041C-E108-A324-8038-B9ADBA977F17}" dt="2023-08-30T18:09:46.140" v="735" actId="20577"/>
          <ac:spMkLst>
            <pc:docMk/>
            <pc:sldMk cId="430529271" sldId="34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55B8041C-E108-A324-8038-B9ADBA977F17}" dt="2023-08-30T18:09:27.498" v="728" actId="14100"/>
          <ac:picMkLst>
            <pc:docMk/>
            <pc:sldMk cId="430529271" sldId="347"/>
            <ac:picMk id="12" creationId="{3F5EE5EB-EBB7-43A7-151F-68046BABF8C5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8:12:49.241" v="846"/>
        <pc:sldMkLst>
          <pc:docMk/>
          <pc:sldMk cId="3156415997" sldId="348"/>
        </pc:sldMkLst>
        <pc:spChg chg="mod">
          <ac:chgData name="Nguyen, Brian D" userId="S::briandnguyen2@fullerton.edu::44618f47-81c8-4f4e-8e2d-bde8caecefec" providerId="AD" clId="Web-{55B8041C-E108-A324-8038-B9ADBA977F17}" dt="2023-08-30T18:10:58.643" v="746" actId="20577"/>
          <ac:spMkLst>
            <pc:docMk/>
            <pc:sldMk cId="3156415997" sldId="34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5B8041C-E108-A324-8038-B9ADBA977F17}" dt="2023-08-30T18:12:45.757" v="844" actId="20577"/>
          <ac:spMkLst>
            <pc:docMk/>
            <pc:sldMk cId="3156415997" sldId="348"/>
            <ac:spMk id="4" creationId="{D349DEE8-02A1-6872-3310-18D0AF9A38F0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12:06.161" v="797" actId="1076"/>
          <ac:picMkLst>
            <pc:docMk/>
            <pc:sldMk cId="3156415997" sldId="348"/>
            <ac:picMk id="2" creationId="{7F9D3992-C90C-6535-161D-CB7DEB34CDB6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8:09:59.812" v="737"/>
          <ac:picMkLst>
            <pc:docMk/>
            <pc:sldMk cId="3156415997" sldId="348"/>
            <ac:picMk id="12" creationId="{3F5EE5EB-EBB7-43A7-151F-68046BABF8C5}"/>
          </ac:picMkLst>
        </pc:picChg>
      </pc:sldChg>
      <pc:sldChg chg="addSp delSp modSp add ord replId addAnim delAnim modAnim">
        <pc:chgData name="Nguyen, Brian D" userId="S::briandnguyen2@fullerton.edu::44618f47-81c8-4f4e-8e2d-bde8caecefec" providerId="AD" clId="Web-{55B8041C-E108-A324-8038-B9ADBA977F17}" dt="2023-08-30T18:31:19.866" v="1314" actId="20577"/>
        <pc:sldMkLst>
          <pc:docMk/>
          <pc:sldMk cId="2112870402" sldId="349"/>
        </pc:sldMkLst>
        <pc:spChg chg="mod">
          <ac:chgData name="Nguyen, Brian D" userId="S::briandnguyen2@fullerton.edu::44618f47-81c8-4f4e-8e2d-bde8caecefec" providerId="AD" clId="Web-{55B8041C-E108-A324-8038-B9ADBA977F17}" dt="2023-08-30T18:17:05.596" v="870" actId="20577"/>
          <ac:spMkLst>
            <pc:docMk/>
            <pc:sldMk cId="2112870402" sldId="34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5B8041C-E108-A324-8038-B9ADBA977F17}" dt="2023-08-30T18:31:19.866" v="1314" actId="20577"/>
          <ac:spMkLst>
            <pc:docMk/>
            <pc:sldMk cId="2112870402" sldId="349"/>
            <ac:spMk id="4" creationId="{EF88BC1D-615A-0A9F-92D6-AA362549610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8:16:52.048" v="851"/>
          <ac:picMkLst>
            <pc:docMk/>
            <pc:sldMk cId="2112870402" sldId="349"/>
            <ac:picMk id="12" creationId="{3F5EE5EB-EBB7-43A7-151F-68046BABF8C5}"/>
          </ac:picMkLst>
        </pc:picChg>
      </pc:sldChg>
      <pc:sldChg chg="delSp modSp add del replId">
        <pc:chgData name="Nguyen, Brian D" userId="S::briandnguyen2@fullerton.edu::44618f47-81c8-4f4e-8e2d-bde8caecefec" providerId="AD" clId="Web-{55B8041C-E108-A324-8038-B9ADBA977F17}" dt="2023-08-30T18:23:57.582" v="1098"/>
        <pc:sldMkLst>
          <pc:docMk/>
          <pc:sldMk cId="18378492" sldId="350"/>
        </pc:sldMkLst>
        <pc:spChg chg="mod">
          <ac:chgData name="Nguyen, Brian D" userId="S::briandnguyen2@fullerton.edu::44618f47-81c8-4f4e-8e2d-bde8caecefec" providerId="AD" clId="Web-{55B8041C-E108-A324-8038-B9ADBA977F17}" dt="2023-08-30T18:23:29.534" v="1090" actId="20577"/>
          <ac:spMkLst>
            <pc:docMk/>
            <pc:sldMk cId="18378492" sldId="350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55B8041C-E108-A324-8038-B9ADBA977F17}" dt="2023-08-30T18:23:45.035" v="1097"/>
          <ac:spMkLst>
            <pc:docMk/>
            <pc:sldMk cId="18378492" sldId="350"/>
            <ac:spMk id="16" creationId="{EBBC4CB9-BDBD-B960-EEF5-C7D09D5EE094}"/>
          </ac:spMkLst>
        </pc:spChg>
        <pc:inkChg chg="del">
          <ac:chgData name="Nguyen, Brian D" userId="S::briandnguyen2@fullerton.edu::44618f47-81c8-4f4e-8e2d-bde8caecefec" providerId="AD" clId="Web-{55B8041C-E108-A324-8038-B9ADBA977F17}" dt="2023-08-30T18:23:37.440" v="1092"/>
          <ac:inkMkLst>
            <pc:docMk/>
            <pc:sldMk cId="18378492" sldId="350"/>
            <ac:inkMk id="2" creationId="{C2C31CCE-DA16-721F-11A5-7688B904A26E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38.269" v="1093"/>
          <ac:inkMkLst>
            <pc:docMk/>
            <pc:sldMk cId="18378492" sldId="350"/>
            <ac:inkMk id="4" creationId="{B18C81C1-8BFA-3B5B-7128-83F1E7D90DE3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36.894" v="1091"/>
          <ac:inkMkLst>
            <pc:docMk/>
            <pc:sldMk cId="18378492" sldId="350"/>
            <ac:inkMk id="5" creationId="{48DBE5EC-1689-76B1-A552-9B0AF27627EA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41.347" v="1095"/>
          <ac:inkMkLst>
            <pc:docMk/>
            <pc:sldMk cId="18378492" sldId="350"/>
            <ac:inkMk id="13" creationId="{DB53B484-2D16-E4EA-4603-C966CB993C59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40.144" v="1094"/>
          <ac:inkMkLst>
            <pc:docMk/>
            <pc:sldMk cId="18378492" sldId="350"/>
            <ac:inkMk id="14" creationId="{839CA627-3CDF-27AD-9F6D-AD5664DD0536}"/>
          </ac:inkMkLst>
        </pc:inkChg>
      </pc:sldChg>
      <pc:sldChg chg="modSp add replId addAnim delAnim modAnim">
        <pc:chgData name="Nguyen, Brian D" userId="S::briandnguyen2@fullerton.edu::44618f47-81c8-4f4e-8e2d-bde8caecefec" providerId="AD" clId="Web-{55B8041C-E108-A324-8038-B9ADBA977F17}" dt="2023-08-30T18:29:55.816" v="1291"/>
        <pc:sldMkLst>
          <pc:docMk/>
          <pc:sldMk cId="444637862" sldId="350"/>
        </pc:sldMkLst>
        <pc:spChg chg="mod">
          <ac:chgData name="Nguyen, Brian D" userId="S::briandnguyen2@fullerton.edu::44618f47-81c8-4f4e-8e2d-bde8caecefec" providerId="AD" clId="Web-{55B8041C-E108-A324-8038-B9ADBA977F17}" dt="2023-08-30T18:29:50.925" v="1289" actId="20577"/>
          <ac:spMkLst>
            <pc:docMk/>
            <pc:sldMk cId="444637862" sldId="350"/>
            <ac:spMk id="4" creationId="{EF88BC1D-615A-0A9F-92D6-AA3625496108}"/>
          </ac:spMkLst>
        </pc:sp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8:40:31.749" v="1344" actId="1076"/>
        <pc:sldMkLst>
          <pc:docMk/>
          <pc:sldMk cId="2199840456" sldId="351"/>
        </pc:sldMkLst>
        <pc:spChg chg="mod">
          <ac:chgData name="Nguyen, Brian D" userId="S::briandnguyen2@fullerton.edu::44618f47-81c8-4f4e-8e2d-bde8caecefec" providerId="AD" clId="Web-{55B8041C-E108-A324-8038-B9ADBA977F17}" dt="2023-08-30T18:36:01.456" v="1331" actId="20577"/>
          <ac:spMkLst>
            <pc:docMk/>
            <pc:sldMk cId="2199840456" sldId="351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55B8041C-E108-A324-8038-B9ADBA977F17}" dt="2023-08-30T18:38:51.729" v="1334"/>
          <ac:spMkLst>
            <pc:docMk/>
            <pc:sldMk cId="2199840456" sldId="351"/>
            <ac:spMk id="16" creationId="{EBBC4CB9-BDBD-B960-EEF5-C7D09D5EE094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39:26.137" v="1340" actId="1076"/>
          <ac:picMkLst>
            <pc:docMk/>
            <pc:sldMk cId="2199840456" sldId="351"/>
            <ac:picMk id="12" creationId="{0F80F0AA-5C05-7BAE-5F56-0DEF8AB88DFD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39:46.106" v="1343" actId="1076"/>
          <ac:picMkLst>
            <pc:docMk/>
            <pc:sldMk cId="2199840456" sldId="351"/>
            <ac:picMk id="15" creationId="{1D6F594A-2423-286D-C07C-EE831FFEDE99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40:31.749" v="1344" actId="1076"/>
          <ac:picMkLst>
            <pc:docMk/>
            <pc:sldMk cId="2199840456" sldId="351"/>
            <ac:picMk id="17" creationId="{500BA4F4-A887-01D2-FB85-B604305D47D5}"/>
          </ac:picMkLst>
        </pc:picChg>
      </pc:sldChg>
      <pc:sldChg chg="modSp add replId">
        <pc:chgData name="Nguyen, Brian D" userId="S::briandnguyen2@fullerton.edu::44618f47-81c8-4f4e-8e2d-bde8caecefec" providerId="AD" clId="Web-{55B8041C-E108-A324-8038-B9ADBA977F17}" dt="2023-08-30T18:42:34.379" v="1366" actId="20577"/>
        <pc:sldMkLst>
          <pc:docMk/>
          <pc:sldMk cId="915511855" sldId="352"/>
        </pc:sldMkLst>
        <pc:spChg chg="mod">
          <ac:chgData name="Nguyen, Brian D" userId="S::briandnguyen2@fullerton.edu::44618f47-81c8-4f4e-8e2d-bde8caecefec" providerId="AD" clId="Web-{55B8041C-E108-A324-8038-B9ADBA977F17}" dt="2023-08-30T18:42:34.379" v="1366" actId="20577"/>
          <ac:spMkLst>
            <pc:docMk/>
            <pc:sldMk cId="915511855" sldId="352"/>
            <ac:spMk id="4" creationId="{EF88BC1D-615A-0A9F-92D6-AA3625496108}"/>
          </ac:spMkLst>
        </pc:spChg>
      </pc:sldChg>
    </pc:docChg>
  </pc:docChgLst>
  <pc:docChgLst>
    <pc:chgData clId="Web-{7AF867C1-EBB0-CEA7-1325-37507DAA6F2C}"/>
    <pc:docChg chg="modSld">
      <pc:chgData name="" userId="" providerId="" clId="Web-{7AF867C1-EBB0-CEA7-1325-37507DAA6F2C}" dt="2023-08-30T15:07:36.318" v="0" actId="20577"/>
      <pc:docMkLst>
        <pc:docMk/>
      </pc:docMkLst>
      <pc:sldChg chg="modSp">
        <pc:chgData name="" userId="" providerId="" clId="Web-{7AF867C1-EBB0-CEA7-1325-37507DAA6F2C}" dt="2023-08-30T15:07:36.318" v="0" actId="20577"/>
        <pc:sldMkLst>
          <pc:docMk/>
          <pc:sldMk cId="2288477182" sldId="273"/>
        </pc:sldMkLst>
        <pc:spChg chg="mod">
          <ac:chgData name="" userId="" providerId="" clId="Web-{7AF867C1-EBB0-CEA7-1325-37507DAA6F2C}" dt="2023-08-30T15:07:36.318" v="0" actId="20577"/>
          <ac:spMkLst>
            <pc:docMk/>
            <pc:sldMk cId="2288477182" sldId="273"/>
            <ac:spMk id="2" creationId="{2344700F-85C8-3A3F-56BF-6B72A5D70D7A}"/>
          </ac:spMkLst>
        </pc:spChg>
      </pc:sldChg>
    </pc:docChg>
  </pc:docChgLst>
  <pc:docChgLst>
    <pc:chgData clId="Web-{C5BAE6FA-2C44-E418-4912-E853F9E2DDA9}"/>
    <pc:docChg chg="delSld">
      <pc:chgData name="" userId="" providerId="" clId="Web-{C5BAE6FA-2C44-E418-4912-E853F9E2DDA9}" dt="2023-08-23T13:14:35.706" v="13"/>
      <pc:docMkLst>
        <pc:docMk/>
      </pc:docMkLst>
      <pc:sldChg chg="del">
        <pc:chgData name="" userId="" providerId="" clId="Web-{C5BAE6FA-2C44-E418-4912-E853F9E2DDA9}" dt="2023-08-23T13:14:35.706" v="13"/>
        <pc:sldMkLst>
          <pc:docMk/>
          <pc:sldMk cId="2586058810" sldId="256"/>
        </pc:sldMkLst>
      </pc:sldChg>
      <pc:sldChg chg="del">
        <pc:chgData name="" userId="" providerId="" clId="Web-{C5BAE6FA-2C44-E418-4912-E853F9E2DDA9}" dt="2023-08-23T13:14:35.706" v="12"/>
        <pc:sldMkLst>
          <pc:docMk/>
          <pc:sldMk cId="1713219598" sldId="257"/>
        </pc:sldMkLst>
      </pc:sldChg>
      <pc:sldChg chg="del">
        <pc:chgData name="" userId="" providerId="" clId="Web-{C5BAE6FA-2C44-E418-4912-E853F9E2DDA9}" dt="2023-08-23T13:14:35.706" v="11"/>
        <pc:sldMkLst>
          <pc:docMk/>
          <pc:sldMk cId="3571516367" sldId="258"/>
        </pc:sldMkLst>
      </pc:sldChg>
      <pc:sldChg chg="del">
        <pc:chgData name="" userId="" providerId="" clId="Web-{C5BAE6FA-2C44-E418-4912-E853F9E2DDA9}" dt="2023-08-23T13:14:35.690" v="4"/>
        <pc:sldMkLst>
          <pc:docMk/>
          <pc:sldMk cId="332104327" sldId="259"/>
        </pc:sldMkLst>
      </pc:sldChg>
      <pc:sldChg chg="del">
        <pc:chgData name="" userId="" providerId="" clId="Web-{C5BAE6FA-2C44-E418-4912-E853F9E2DDA9}" dt="2023-08-23T13:14:35.690" v="3"/>
        <pc:sldMkLst>
          <pc:docMk/>
          <pc:sldMk cId="1663780162" sldId="260"/>
        </pc:sldMkLst>
      </pc:sldChg>
      <pc:sldChg chg="del">
        <pc:chgData name="" userId="" providerId="" clId="Web-{C5BAE6FA-2C44-E418-4912-E853F9E2DDA9}" dt="2023-08-23T13:14:35.690" v="2"/>
        <pc:sldMkLst>
          <pc:docMk/>
          <pc:sldMk cId="1429429409" sldId="261"/>
        </pc:sldMkLst>
      </pc:sldChg>
      <pc:sldChg chg="del">
        <pc:chgData name="" userId="" providerId="" clId="Web-{C5BAE6FA-2C44-E418-4912-E853F9E2DDA9}" dt="2023-08-23T13:14:35.706" v="10"/>
        <pc:sldMkLst>
          <pc:docMk/>
          <pc:sldMk cId="379728094" sldId="262"/>
        </pc:sldMkLst>
      </pc:sldChg>
      <pc:sldChg chg="del">
        <pc:chgData name="" userId="" providerId="" clId="Web-{C5BAE6FA-2C44-E418-4912-E853F9E2DDA9}" dt="2023-08-23T13:14:35.706" v="6"/>
        <pc:sldMkLst>
          <pc:docMk/>
          <pc:sldMk cId="4055079983" sldId="263"/>
        </pc:sldMkLst>
      </pc:sldChg>
      <pc:sldChg chg="del">
        <pc:chgData name="" userId="" providerId="" clId="Web-{C5BAE6FA-2C44-E418-4912-E853F9E2DDA9}" dt="2023-08-23T13:14:35.706" v="7"/>
        <pc:sldMkLst>
          <pc:docMk/>
          <pc:sldMk cId="2619301236" sldId="264"/>
        </pc:sldMkLst>
      </pc:sldChg>
      <pc:sldChg chg="del">
        <pc:chgData name="" userId="" providerId="" clId="Web-{C5BAE6FA-2C44-E418-4912-E853F9E2DDA9}" dt="2023-08-23T13:14:35.706" v="8"/>
        <pc:sldMkLst>
          <pc:docMk/>
          <pc:sldMk cId="744379741" sldId="265"/>
        </pc:sldMkLst>
      </pc:sldChg>
      <pc:sldChg chg="del">
        <pc:chgData name="" userId="" providerId="" clId="Web-{C5BAE6FA-2C44-E418-4912-E853F9E2DDA9}" dt="2023-08-23T13:14:35.690" v="1"/>
        <pc:sldMkLst>
          <pc:docMk/>
          <pc:sldMk cId="1742861620" sldId="266"/>
        </pc:sldMkLst>
      </pc:sldChg>
      <pc:sldChg chg="del">
        <pc:chgData name="" userId="" providerId="" clId="Web-{C5BAE6FA-2C44-E418-4912-E853F9E2DDA9}" dt="2023-08-23T13:14:35.706" v="9"/>
        <pc:sldMkLst>
          <pc:docMk/>
          <pc:sldMk cId="2499682613" sldId="269"/>
        </pc:sldMkLst>
      </pc:sldChg>
      <pc:sldChg chg="del">
        <pc:chgData name="" userId="" providerId="" clId="Web-{C5BAE6FA-2C44-E418-4912-E853F9E2DDA9}" dt="2023-08-23T13:14:35.690" v="5"/>
        <pc:sldMkLst>
          <pc:docMk/>
          <pc:sldMk cId="2896385493" sldId="270"/>
        </pc:sldMkLst>
      </pc:sldChg>
      <pc:sldChg chg="del">
        <pc:chgData name="" userId="" providerId="" clId="Web-{C5BAE6FA-2C44-E418-4912-E853F9E2DDA9}" dt="2023-08-23T13:14:35.690" v="0"/>
        <pc:sldMkLst>
          <pc:docMk/>
          <pc:sldMk cId="1969787568" sldId="271"/>
        </pc:sldMkLst>
      </pc:sldChg>
    </pc:docChg>
  </pc:docChgLst>
  <pc:docChgLst>
    <pc:chgData name="Nguyen, Brian D" userId="S::briandnguyen2@fullerton.edu::44618f47-81c8-4f4e-8e2d-bde8caecefec" providerId="AD" clId="Web-{C45E1474-E81F-4065-8035-D2CEE65DF14F}"/>
    <pc:docChg chg="modSld">
      <pc:chgData name="Nguyen, Brian D" userId="S::briandnguyen2@fullerton.edu::44618f47-81c8-4f4e-8e2d-bde8caecefec" providerId="AD" clId="Web-{C45E1474-E81F-4065-8035-D2CEE65DF14F}" dt="2023-08-31T00:16:26.571" v="7" actId="20577"/>
      <pc:docMkLst>
        <pc:docMk/>
      </pc:docMkLst>
      <pc:sldChg chg="modSp">
        <pc:chgData name="Nguyen, Brian D" userId="S::briandnguyen2@fullerton.edu::44618f47-81c8-4f4e-8e2d-bde8caecefec" providerId="AD" clId="Web-{C45E1474-E81F-4065-8035-D2CEE65DF14F}" dt="2023-08-31T00:16:26.571" v="7" actId="20577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C45E1474-E81F-4065-8035-D2CEE65DF14F}" dt="2023-08-31T00:16:26.571" v="7" actId="20577"/>
          <ac:spMkLst>
            <pc:docMk/>
            <pc:sldMk cId="2866446369" sldId="329"/>
            <ac:spMk id="2" creationId="{2344700F-85C8-3A3F-56BF-6B72A5D70D7A}"/>
          </ac:spMkLst>
        </pc:spChg>
      </pc:sldChg>
      <pc:sldChg chg="addSp modSp addAnim delAnim">
        <pc:chgData name="Nguyen, Brian D" userId="S::briandnguyen2@fullerton.edu::44618f47-81c8-4f4e-8e2d-bde8caecefec" providerId="AD" clId="Web-{C45E1474-E81F-4065-8035-D2CEE65DF14F}" dt="2023-08-31T00:03:42.920" v="6"/>
        <pc:sldMkLst>
          <pc:docMk/>
          <pc:sldMk cId="1602680018" sldId="342"/>
        </pc:sldMkLst>
        <pc:picChg chg="add mod">
          <ac:chgData name="Nguyen, Brian D" userId="S::briandnguyen2@fullerton.edu::44618f47-81c8-4f4e-8e2d-bde8caecefec" providerId="AD" clId="Web-{C45E1474-E81F-4065-8035-D2CEE65DF14F}" dt="2023-08-31T00:03:25.123" v="3" actId="1076"/>
          <ac:picMkLst>
            <pc:docMk/>
            <pc:sldMk cId="1602680018" sldId="342"/>
            <ac:picMk id="9" creationId="{B1C02C37-40BA-42E9-7688-C258737235FF}"/>
          </ac:picMkLst>
        </pc:picChg>
      </pc:sldChg>
    </pc:docChg>
  </pc:docChgLst>
  <pc:docChgLst>
    <pc:chgData name="Nguyen, Brian D" userId="S::briandnguyen2@fullerton.edu::44618f47-81c8-4f4e-8e2d-bde8caecefec" providerId="AD" clId="Web-{41E4B35D-2A1D-F58F-CDAA-52D8F3D7845B}"/>
    <pc:docChg chg="addSld delSld modSld sldOrd">
      <pc:chgData name="Nguyen, Brian D" userId="S::briandnguyen2@fullerton.edu::44618f47-81c8-4f4e-8e2d-bde8caecefec" providerId="AD" clId="Web-{41E4B35D-2A1D-F58F-CDAA-52D8F3D7845B}" dt="2023-08-28T01:13:48.226" v="640"/>
      <pc:docMkLst>
        <pc:docMk/>
      </pc:docMkLst>
      <pc:sldChg chg="addSp delSp modSp">
        <pc:chgData name="Nguyen, Brian D" userId="S::briandnguyen2@fullerton.edu::44618f47-81c8-4f4e-8e2d-bde8caecefec" providerId="AD" clId="Web-{41E4B35D-2A1D-F58F-CDAA-52D8F3D7845B}" dt="2023-08-27T23:45:44.115" v="359"/>
        <pc:sldMkLst>
          <pc:docMk/>
          <pc:sldMk cId="2388952923" sldId="317"/>
        </pc:sldMkLst>
        <pc:spChg chg="add del mod">
          <ac:chgData name="Nguyen, Brian D" userId="S::briandnguyen2@fullerton.edu::44618f47-81c8-4f4e-8e2d-bde8caecefec" providerId="AD" clId="Web-{41E4B35D-2A1D-F58F-CDAA-52D8F3D7845B}" dt="2023-08-27T23:45:44.115" v="359"/>
          <ac:spMkLst>
            <pc:docMk/>
            <pc:sldMk cId="2388952923" sldId="317"/>
            <ac:spMk id="4" creationId="{E362D6E8-D5F5-804D-4DF2-1F5979AB498D}"/>
          </ac:spMkLst>
        </pc:spChg>
      </pc:sldChg>
      <pc:sldChg chg="modSp add replId">
        <pc:chgData name="Nguyen, Brian D" userId="S::briandnguyen2@fullerton.edu::44618f47-81c8-4f4e-8e2d-bde8caecefec" providerId="AD" clId="Web-{41E4B35D-2A1D-F58F-CDAA-52D8F3D7845B}" dt="2023-08-27T23:23:49.231" v="283" actId="20577"/>
        <pc:sldMkLst>
          <pc:docMk/>
          <pc:sldMk cId="1954332377" sldId="318"/>
        </pc:sldMkLst>
        <pc:spChg chg="mod">
          <ac:chgData name="Nguyen, Brian D" userId="S::briandnguyen2@fullerton.edu::44618f47-81c8-4f4e-8e2d-bde8caecefec" providerId="AD" clId="Web-{41E4B35D-2A1D-F58F-CDAA-52D8F3D7845B}" dt="2023-08-27T23:23:49.231" v="283" actId="20577"/>
          <ac:spMkLst>
            <pc:docMk/>
            <pc:sldMk cId="1954332377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7T22:09:46.235" v="44" actId="20577"/>
          <ac:spMkLst>
            <pc:docMk/>
            <pc:sldMk cId="1954332377" sldId="318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41E4B35D-2A1D-F58F-CDAA-52D8F3D7845B}" dt="2023-08-27T23:41:12.104" v="355" actId="20577"/>
        <pc:sldMkLst>
          <pc:docMk/>
          <pc:sldMk cId="3514594427" sldId="319"/>
        </pc:sldMkLst>
        <pc:spChg chg="mod">
          <ac:chgData name="Nguyen, Brian D" userId="S::briandnguyen2@fullerton.edu::44618f47-81c8-4f4e-8e2d-bde8caecefec" providerId="AD" clId="Web-{41E4B35D-2A1D-F58F-CDAA-52D8F3D7845B}" dt="2023-08-27T23:41:12.104" v="355" actId="20577"/>
          <ac:spMkLst>
            <pc:docMk/>
            <pc:sldMk cId="3514594427" sldId="319"/>
            <ac:spMk id="2" creationId="{2344700F-85C8-3A3F-56BF-6B72A5D70D7A}"/>
          </ac:spMkLst>
        </pc:spChg>
      </pc:sldChg>
      <pc:sldChg chg="add del replId">
        <pc:chgData name="Nguyen, Brian D" userId="S::briandnguyen2@fullerton.edu::44618f47-81c8-4f4e-8e2d-bde8caecefec" providerId="AD" clId="Web-{41E4B35D-2A1D-F58F-CDAA-52D8F3D7845B}" dt="2023-08-27T23:46:07.584" v="361"/>
        <pc:sldMkLst>
          <pc:docMk/>
          <pc:sldMk cId="3468123980" sldId="320"/>
        </pc:sldMkLst>
      </pc:sldChg>
      <pc:sldChg chg="addSp delSp modSp add replId addAnim delAnim modAnim">
        <pc:chgData name="Nguyen, Brian D" userId="S::briandnguyen2@fullerton.edu::44618f47-81c8-4f4e-8e2d-bde8caecefec" providerId="AD" clId="Web-{41E4B35D-2A1D-F58F-CDAA-52D8F3D7845B}" dt="2023-08-27T23:51:24.515" v="396"/>
        <pc:sldMkLst>
          <pc:docMk/>
          <pc:sldMk cId="4035845326" sldId="320"/>
        </pc:sldMkLst>
        <pc:spChg chg="add del mod">
          <ac:chgData name="Nguyen, Brian D" userId="S::briandnguyen2@fullerton.edu::44618f47-81c8-4f4e-8e2d-bde8caecefec" providerId="AD" clId="Web-{41E4B35D-2A1D-F58F-CDAA-52D8F3D7845B}" dt="2023-08-27T23:50:37.498" v="389" actId="1076"/>
          <ac:spMkLst>
            <pc:docMk/>
            <pc:sldMk cId="4035845326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7T23:46:34.647" v="363" actId="20577"/>
          <ac:spMkLst>
            <pc:docMk/>
            <pc:sldMk cId="4035845326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7T23:50:43.514" v="390" actId="1076"/>
          <ac:picMkLst>
            <pc:docMk/>
            <pc:sldMk cId="4035845326" sldId="320"/>
            <ac:picMk id="4" creationId="{2F9A4A5F-5C97-F198-588E-062649F43902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41E4B35D-2A1D-F58F-CDAA-52D8F3D7845B}" dt="2023-08-27T23:56:59.853" v="424" actId="1076"/>
        <pc:sldMkLst>
          <pc:docMk/>
          <pc:sldMk cId="3659398947" sldId="321"/>
        </pc:sldMkLst>
        <pc:spChg chg="mod">
          <ac:chgData name="Nguyen, Brian D" userId="S::briandnguyen2@fullerton.edu::44618f47-81c8-4f4e-8e2d-bde8caecefec" providerId="AD" clId="Web-{41E4B35D-2A1D-F58F-CDAA-52D8F3D7845B}" dt="2023-08-27T23:56:59.853" v="424" actId="1076"/>
          <ac:spMkLst>
            <pc:docMk/>
            <pc:sldMk cId="3659398947" sldId="321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41E4B35D-2A1D-F58F-CDAA-52D8F3D7845B}" dt="2023-08-27T23:53:16.049" v="400"/>
          <ac:picMkLst>
            <pc:docMk/>
            <pc:sldMk cId="3659398947" sldId="321"/>
            <ac:picMk id="4" creationId="{2F9A4A5F-5C97-F198-588E-062649F43902}"/>
          </ac:picMkLst>
        </pc:picChg>
        <pc:picChg chg="add del mod">
          <ac:chgData name="Nguyen, Brian D" userId="S::briandnguyen2@fullerton.edu::44618f47-81c8-4f4e-8e2d-bde8caecefec" providerId="AD" clId="Web-{41E4B35D-2A1D-F58F-CDAA-52D8F3D7845B}" dt="2023-08-27T23:53:36.316" v="405"/>
          <ac:picMkLst>
            <pc:docMk/>
            <pc:sldMk cId="3659398947" sldId="321"/>
            <ac:picMk id="5" creationId="{ED2191B7-77C6-AF06-ED9A-048DD866688F}"/>
          </ac:picMkLst>
        </pc:picChg>
        <pc:picChg chg="add mod">
          <ac:chgData name="Nguyen, Brian D" userId="S::briandnguyen2@fullerton.edu::44618f47-81c8-4f4e-8e2d-bde8caecefec" providerId="AD" clId="Web-{41E4B35D-2A1D-F58F-CDAA-52D8F3D7845B}" dt="2023-08-27T23:54:51.818" v="409" actId="1076"/>
          <ac:picMkLst>
            <pc:docMk/>
            <pc:sldMk cId="3659398947" sldId="321"/>
            <ac:picMk id="9" creationId="{760FB37B-C104-7935-0CC3-7611412D4B49}"/>
          </ac:picMkLst>
        </pc:picChg>
        <pc:inkChg chg="add mod">
          <ac:chgData name="Nguyen, Brian D" userId="S::briandnguyen2@fullerton.edu::44618f47-81c8-4f4e-8e2d-bde8caecefec" providerId="AD" clId="Web-{41E4B35D-2A1D-F58F-CDAA-52D8F3D7845B}" dt="2023-08-27T23:56:21.445" v="422" actId="1076"/>
          <ac:inkMkLst>
            <pc:docMk/>
            <pc:sldMk cId="3659398947" sldId="321"/>
            <ac:inkMk id="10" creationId="{6C08CCA8-157F-0D4D-B38E-4525842AC3D9}"/>
          </ac:inkMkLst>
        </pc:inkChg>
      </pc:sldChg>
      <pc:sldChg chg="add ord replId">
        <pc:chgData name="Nguyen, Brian D" userId="S::briandnguyen2@fullerton.edu::44618f47-81c8-4f4e-8e2d-bde8caecefec" providerId="AD" clId="Web-{41E4B35D-2A1D-F58F-CDAA-52D8F3D7845B}" dt="2023-08-27T23:59:46.826" v="427"/>
        <pc:sldMkLst>
          <pc:docMk/>
          <pc:sldMk cId="635691354" sldId="322"/>
        </pc:sldMkLst>
      </pc:sldChg>
      <pc:sldChg chg="addSp delSp modSp add ord replId">
        <pc:chgData name="Nguyen, Brian D" userId="S::briandnguyen2@fullerton.edu::44618f47-81c8-4f4e-8e2d-bde8caecefec" providerId="AD" clId="Web-{41E4B35D-2A1D-F58F-CDAA-52D8F3D7845B}" dt="2023-08-28T00:29:41.229" v="452"/>
        <pc:sldMkLst>
          <pc:docMk/>
          <pc:sldMk cId="571403040" sldId="323"/>
        </pc:sldMkLst>
        <pc:spChg chg="del mod">
          <ac:chgData name="Nguyen, Brian D" userId="S::briandnguyen2@fullerton.edu::44618f47-81c8-4f4e-8e2d-bde8caecefec" providerId="AD" clId="Web-{41E4B35D-2A1D-F58F-CDAA-52D8F3D7845B}" dt="2023-08-28T00:00:07.264" v="433"/>
          <ac:spMkLst>
            <pc:docMk/>
            <pc:sldMk cId="571403040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8T00:00:22.249" v="438" actId="20577"/>
          <ac:spMkLst>
            <pc:docMk/>
            <pc:sldMk cId="571403040" sldId="32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8T00:16:34.746" v="444" actId="14100"/>
          <ac:picMkLst>
            <pc:docMk/>
            <pc:sldMk cId="571403040" sldId="323"/>
            <ac:picMk id="2" creationId="{9D4CF5F0-81A0-7BFF-2EB3-11D98E6DE2ED}"/>
          </ac:picMkLst>
        </pc:picChg>
        <pc:picChg chg="add mod">
          <ac:chgData name="Nguyen, Brian D" userId="S::briandnguyen2@fullerton.edu::44618f47-81c8-4f4e-8e2d-bde8caecefec" providerId="AD" clId="Web-{41E4B35D-2A1D-F58F-CDAA-52D8F3D7845B}" dt="2023-08-28T00:16:50.200" v="449" actId="1076"/>
          <ac:picMkLst>
            <pc:docMk/>
            <pc:sldMk cId="571403040" sldId="323"/>
            <ac:picMk id="4" creationId="{E623787F-9FD4-73B1-F5FD-F9A84846CAE3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41E4B35D-2A1D-F58F-CDAA-52D8F3D7845B}" dt="2023-08-28T01:13:48.226" v="640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41E4B35D-2A1D-F58F-CDAA-52D8F3D7845B}" dt="2023-08-28T01:13:17.256" v="636" actId="20577"/>
          <ac:spMkLst>
            <pc:docMk/>
            <pc:sldMk cId="1182656549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8T00:29:50.261" v="459" actId="20577"/>
          <ac:spMkLst>
            <pc:docMk/>
            <pc:sldMk cId="1182656549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8T01:13:28.319" v="637" actId="1076"/>
          <ac:picMkLst>
            <pc:docMk/>
            <pc:sldMk cId="1182656549" sldId="324"/>
            <ac:picMk id="4" creationId="{81E37D99-2EAC-4273-39D6-55CF679EE5E1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41E4B35D-2A1D-F58F-CDAA-52D8F3D7845B}" dt="2023-08-28T00:52:03.081" v="609"/>
        <pc:sldMkLst>
          <pc:docMk/>
          <pc:sldMk cId="3438195137" sldId="325"/>
        </pc:sldMkLst>
        <pc:spChg chg="add mod">
          <ac:chgData name="Nguyen, Brian D" userId="S::briandnguyen2@fullerton.edu::44618f47-81c8-4f4e-8e2d-bde8caecefec" providerId="AD" clId="Web-{41E4B35D-2A1D-F58F-CDAA-52D8F3D7845B}" dt="2023-08-28T00:51:31.783" v="607" actId="14100"/>
          <ac:spMkLst>
            <pc:docMk/>
            <pc:sldMk cId="3438195137" sldId="325"/>
            <ac:spMk id="5" creationId="{4584407E-4B5A-E53C-0E89-FFD420916336}"/>
          </ac:spMkLst>
        </pc:spChg>
        <pc:picChg chg="del">
          <ac:chgData name="Nguyen, Brian D" userId="S::briandnguyen2@fullerton.edu::44618f47-81c8-4f4e-8e2d-bde8caecefec" providerId="AD" clId="Web-{41E4B35D-2A1D-F58F-CDAA-52D8F3D7845B}" dt="2023-08-28T00:39:19.658" v="509"/>
          <ac:picMkLst>
            <pc:docMk/>
            <pc:sldMk cId="3438195137" sldId="325"/>
            <ac:picMk id="2" creationId="{9D4CF5F0-81A0-7BFF-2EB3-11D98E6DE2ED}"/>
          </ac:picMkLst>
        </pc:picChg>
        <pc:picChg chg="mod">
          <ac:chgData name="Nguyen, Brian D" userId="S::briandnguyen2@fullerton.edu::44618f47-81c8-4f4e-8e2d-bde8caecefec" providerId="AD" clId="Web-{41E4B35D-2A1D-F58F-CDAA-52D8F3D7845B}" dt="2023-08-28T00:39:23.814" v="510" actId="1076"/>
          <ac:picMkLst>
            <pc:docMk/>
            <pc:sldMk cId="3438195137" sldId="325"/>
            <ac:picMk id="4" creationId="{E623787F-9FD4-73B1-F5FD-F9A84846CAE3}"/>
          </ac:picMkLst>
        </pc:picChg>
      </pc:sldChg>
    </pc:docChg>
  </pc:docChgLst>
  <pc:docChgLst>
    <pc:chgData name="Nguyen, Brian D" userId="S::briandnguyen2@fullerton.edu::44618f47-81c8-4f4e-8e2d-bde8caecefec" providerId="AD" clId="Web-{7AF867C1-EBB0-CEA7-1325-37507DAA6F2C}"/>
    <pc:docChg chg="addSld delSld modSld sldOrd">
      <pc:chgData name="Nguyen, Brian D" userId="S::briandnguyen2@fullerton.edu::44618f47-81c8-4f4e-8e2d-bde8caecefec" providerId="AD" clId="Web-{7AF867C1-EBB0-CEA7-1325-37507DAA6F2C}" dt="2023-08-30T16:12:57.055" v="375" actId="20577"/>
      <pc:docMkLst>
        <pc:docMk/>
      </pc:docMkLst>
      <pc:sldChg chg="modSp">
        <pc:chgData name="Nguyen, Brian D" userId="S::briandnguyen2@fullerton.edu::44618f47-81c8-4f4e-8e2d-bde8caecefec" providerId="AD" clId="Web-{7AF867C1-EBB0-CEA7-1325-37507DAA6F2C}" dt="2023-08-30T15:27:06.374" v="227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7AF867C1-EBB0-CEA7-1325-37507DAA6F2C}" dt="2023-08-30T15:27:06.374" v="227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7AF867C1-EBB0-CEA7-1325-37507DAA6F2C}" dt="2023-08-30T15:18:06.913" v="48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7AF867C1-EBB0-CEA7-1325-37507DAA6F2C}" dt="2023-08-30T15:18:06.913" v="48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19:40.701" v="127"/>
        <pc:sldMkLst>
          <pc:docMk/>
          <pc:sldMk cId="4087270056" sldId="28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7.201" v="131"/>
        <pc:sldMkLst>
          <pc:docMk/>
          <pc:sldMk cId="1165000342" sldId="303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8.545" v="132"/>
        <pc:sldMkLst>
          <pc:docMk/>
          <pc:sldMk cId="3930304849" sldId="305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9.905" v="133"/>
        <pc:sldMkLst>
          <pc:docMk/>
          <pc:sldMk cId="846394845" sldId="306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2.843" v="134"/>
        <pc:sldMkLst>
          <pc:docMk/>
          <pc:sldMk cId="4079310956" sldId="30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2:32.668" v="22"/>
        <pc:sldMkLst>
          <pc:docMk/>
          <pc:sldMk cId="1006044785" sldId="309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2:31.684" v="21"/>
        <pc:sldMkLst>
          <pc:docMk/>
          <pc:sldMk cId="3499169645" sldId="310"/>
        </pc:sldMkLst>
      </pc:sldChg>
      <pc:sldChg chg="modSp ord">
        <pc:chgData name="Nguyen, Brian D" userId="S::briandnguyen2@fullerton.edu::44618f47-81c8-4f4e-8e2d-bde8caecefec" providerId="AD" clId="Web-{7AF867C1-EBB0-CEA7-1325-37507DAA6F2C}" dt="2023-08-30T15:55:34.512" v="230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7AF867C1-EBB0-CEA7-1325-37507DAA6F2C}" dt="2023-08-30T15:19:32.138" v="126" actId="20577"/>
          <ac:spMkLst>
            <pc:docMk/>
            <pc:sldMk cId="3712086863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5:12:40.137" v="25" actId="20577"/>
          <ac:spMkLst>
            <pc:docMk/>
            <pc:sldMk cId="3712086863" sldId="312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26:57.405" v="223"/>
        <pc:sldMkLst>
          <pc:docMk/>
          <pc:sldMk cId="2164169232" sldId="313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2.686" v="128"/>
        <pc:sldMkLst>
          <pc:docMk/>
          <pc:sldMk cId="2448444667" sldId="314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3.795" v="129"/>
        <pc:sldMkLst>
          <pc:docMk/>
          <pc:sldMk cId="558441428" sldId="315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5.904" v="130"/>
        <pc:sldMkLst>
          <pc:docMk/>
          <pc:sldMk cId="1585883964" sldId="316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9.077" v="136"/>
        <pc:sldMkLst>
          <pc:docMk/>
          <pc:sldMk cId="2388952923" sldId="317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3.718" v="135"/>
        <pc:sldMkLst>
          <pc:docMk/>
          <pc:sldMk cId="1954332377" sldId="31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6:56.248" v="222"/>
        <pc:sldMkLst>
          <pc:docMk/>
          <pc:sldMk cId="3514594427" sldId="319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0:00.452" v="137"/>
        <pc:sldMkLst>
          <pc:docMk/>
          <pc:sldMk cId="4035845326" sldId="320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0:01.921" v="138"/>
        <pc:sldMkLst>
          <pc:docMk/>
          <pc:sldMk cId="3659398947" sldId="321"/>
        </pc:sldMkLst>
      </pc:sldChg>
      <pc:sldChg chg="del">
        <pc:chgData name="Nguyen, Brian D" userId="S::briandnguyen2@fullerton.edu::44618f47-81c8-4f4e-8e2d-bde8caecefec" providerId="AD" clId="Web-{7AF867C1-EBB0-CEA7-1325-37507DAA6F2C}" dt="2023-08-30T15:55:30.028" v="229"/>
        <pc:sldMkLst>
          <pc:docMk/>
          <pc:sldMk cId="635691354" sldId="322"/>
        </pc:sldMkLst>
      </pc:sldChg>
      <pc:sldChg chg="modSp">
        <pc:chgData name="Nguyen, Brian D" userId="S::briandnguyen2@fullerton.edu::44618f47-81c8-4f4e-8e2d-bde8caecefec" providerId="AD" clId="Web-{7AF867C1-EBB0-CEA7-1325-37507DAA6F2C}" dt="2023-08-30T15:20:30.955" v="141" actId="20577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7AF867C1-EBB0-CEA7-1325-37507DAA6F2C}" dt="2023-08-30T15:20:30.955" v="141" actId="20577"/>
          <ac:spMkLst>
            <pc:docMk/>
            <pc:sldMk cId="3691050873" sldId="326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20:02.562" v="139"/>
        <pc:sldMkLst>
          <pc:docMk/>
          <pc:sldMk cId="2825866624" sldId="328"/>
        </pc:sldMkLst>
      </pc:sldChg>
      <pc:sldChg chg="modSp add replId">
        <pc:chgData name="Nguyen, Brian D" userId="S::briandnguyen2@fullerton.edu::44618f47-81c8-4f4e-8e2d-bde8caecefec" providerId="AD" clId="Web-{7AF867C1-EBB0-CEA7-1325-37507DAA6F2C}" dt="2023-08-30T15:55:57.936" v="248" actId="20577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7AF867C1-EBB0-CEA7-1325-37507DAA6F2C}" dt="2023-08-30T15:55:57.936" v="248" actId="20577"/>
          <ac:spMkLst>
            <pc:docMk/>
            <pc:sldMk cId="3927651067" sldId="328"/>
            <ac:spMk id="2" creationId="{2344700F-85C8-3A3F-56BF-6B72A5D70D7A}"/>
          </ac:spMkLst>
        </pc:spChg>
      </pc:sldChg>
      <pc:sldChg chg="addSp modSp add replId addAnim delAnim">
        <pc:chgData name="Nguyen, Brian D" userId="S::briandnguyen2@fullerton.edu::44618f47-81c8-4f4e-8e2d-bde8caecefec" providerId="AD" clId="Web-{7AF867C1-EBB0-CEA7-1325-37507DAA6F2C}" dt="2023-08-30T16:08:00.936" v="296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7AF867C1-EBB0-CEA7-1325-37507DAA6F2C}" dt="2023-08-30T15:59:48.889" v="289" actId="20577"/>
          <ac:spMkLst>
            <pc:docMk/>
            <pc:sldMk cId="2866446369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5:56:55.783" v="257" actId="20577"/>
          <ac:spMkLst>
            <pc:docMk/>
            <pc:sldMk cId="2866446369" sldId="3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AF867C1-EBB0-CEA7-1325-37507DAA6F2C}" dt="2023-08-30T16:07:48.779" v="294" actId="1076"/>
          <ac:picMkLst>
            <pc:docMk/>
            <pc:sldMk cId="2866446369" sldId="329"/>
            <ac:picMk id="4" creationId="{B48C5E9C-4B14-349C-F92A-BF66DBD44F2B}"/>
          </ac:picMkLst>
        </pc:picChg>
      </pc:sldChg>
      <pc:sldChg chg="add">
        <pc:chgData name="Nguyen, Brian D" userId="S::briandnguyen2@fullerton.edu::44618f47-81c8-4f4e-8e2d-bde8caecefec" providerId="AD" clId="Web-{7AF867C1-EBB0-CEA7-1325-37507DAA6F2C}" dt="2023-08-30T16:09:21.486" v="297"/>
        <pc:sldMkLst>
          <pc:docMk/>
          <pc:sldMk cId="2744481999" sldId="330"/>
        </pc:sldMkLst>
      </pc:sldChg>
      <pc:sldChg chg="add ord replId">
        <pc:chgData name="Nguyen, Brian D" userId="S::briandnguyen2@fullerton.edu::44618f47-81c8-4f4e-8e2d-bde8caecefec" providerId="AD" clId="Web-{7AF867C1-EBB0-CEA7-1325-37507DAA6F2C}" dt="2023-08-30T16:10:02.706" v="299"/>
        <pc:sldMkLst>
          <pc:docMk/>
          <pc:sldMk cId="1669125692" sldId="331"/>
        </pc:sldMkLst>
      </pc:sldChg>
      <pc:sldChg chg="delSp modSp add ord replId delAnim">
        <pc:chgData name="Nguyen, Brian D" userId="S::briandnguyen2@fullerton.edu::44618f47-81c8-4f4e-8e2d-bde8caecefec" providerId="AD" clId="Web-{7AF867C1-EBB0-CEA7-1325-37507DAA6F2C}" dt="2023-08-30T16:12:57.055" v="375" actId="20577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7AF867C1-EBB0-CEA7-1325-37507DAA6F2C}" dt="2023-08-30T16:12:57.055" v="375" actId="20577"/>
          <ac:spMkLst>
            <pc:docMk/>
            <pc:sldMk cId="3174519064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6:10:30.175" v="318" actId="20577"/>
          <ac:spMkLst>
            <pc:docMk/>
            <pc:sldMk cId="3174519064" sldId="332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7AF867C1-EBB0-CEA7-1325-37507DAA6F2C}" dt="2023-08-30T16:10:33.238" v="319"/>
          <ac:picMkLst>
            <pc:docMk/>
            <pc:sldMk cId="3174519064" sldId="332"/>
            <ac:picMk id="4" creationId="{B48C5E9C-4B14-349C-F92A-BF66DBD44F2B}"/>
          </ac:picMkLst>
        </pc:picChg>
      </pc:sldChg>
    </pc:docChg>
  </pc:docChgLst>
  <pc:docChgLst>
    <pc:chgData name="Nguyen, Brian D" userId="S::briandnguyen2@fullerton.edu::44618f47-81c8-4f4e-8e2d-bde8caecefec" providerId="AD" clId="Web-{424B35C7-BC4F-4735-94E0-8D3973429181}"/>
    <pc:docChg chg="modSld">
      <pc:chgData name="Nguyen, Brian D" userId="S::briandnguyen2@fullerton.edu::44618f47-81c8-4f4e-8e2d-bde8caecefec" providerId="AD" clId="Web-{424B35C7-BC4F-4735-94E0-8D3973429181}" dt="2023-08-23T13:07:43.610" v="0"/>
      <pc:docMkLst>
        <pc:docMk/>
      </pc:docMkLst>
      <pc:sldChg chg="addSp delSp modSp">
        <pc:chgData name="Nguyen, Brian D" userId="S::briandnguyen2@fullerton.edu::44618f47-81c8-4f4e-8e2d-bde8caecefec" providerId="AD" clId="Web-{424B35C7-BC4F-4735-94E0-8D3973429181}" dt="2023-08-23T13:07:43.610" v="0"/>
        <pc:sldMkLst>
          <pc:docMk/>
          <pc:sldMk cId="2586058810" sldId="256"/>
        </pc:sldMkLst>
        <pc:spChg chg="del">
          <ac:chgData name="Nguyen, Brian D" userId="S::briandnguyen2@fullerton.edu::44618f47-81c8-4f4e-8e2d-bde8caecefec" providerId="AD" clId="Web-{424B35C7-BC4F-4735-94E0-8D3973429181}" dt="2023-08-23T13:07:43.610" v="0"/>
          <ac:spMkLst>
            <pc:docMk/>
            <pc:sldMk cId="2586058810" sldId="256"/>
            <ac:spMk id="3" creationId="{0236A1B4-B8D1-4A72-8E20-0703F54BF1FE}"/>
          </ac:spMkLst>
        </pc:spChg>
        <pc:spChg chg="add mod">
          <ac:chgData name="Nguyen, Brian D" userId="S::briandnguyen2@fullerton.edu::44618f47-81c8-4f4e-8e2d-bde8caecefec" providerId="AD" clId="Web-{424B35C7-BC4F-4735-94E0-8D3973429181}" dt="2023-08-23T13:07:43.610" v="0"/>
          <ac:spMkLst>
            <pc:docMk/>
            <pc:sldMk cId="2586058810" sldId="256"/>
            <ac:spMk id="5" creationId="{941051B5-D9E9-AAAD-150D-5C234FBEC4E4}"/>
          </ac:spMkLst>
        </pc:spChg>
      </pc:sldChg>
    </pc:docChg>
  </pc:docChgLst>
  <pc:docChgLst>
    <pc:chgData name="Nguyen, Brian D" userId="S::briandnguyen2@fullerton.edu::44618f47-81c8-4f4e-8e2d-bde8caecefec" providerId="AD" clId="Web-{EAE30ACB-A2AE-EBCF-64FD-7B2D11F8BD3D}"/>
    <pc:docChg chg="addSld modSld sldOrd">
      <pc:chgData name="Nguyen, Brian D" userId="S::briandnguyen2@fullerton.edu::44618f47-81c8-4f4e-8e2d-bde8caecefec" providerId="AD" clId="Web-{EAE30ACB-A2AE-EBCF-64FD-7B2D11F8BD3D}" dt="2023-08-28T01:43:42.930" v="259" actId="20577"/>
      <pc:docMkLst>
        <pc:docMk/>
      </pc:docMkLst>
      <pc:sldChg chg="addSp delSp modSp addAnim delAnim">
        <pc:chgData name="Nguyen, Brian D" userId="S::briandnguyen2@fullerton.edu::44618f47-81c8-4f4e-8e2d-bde8caecefec" providerId="AD" clId="Web-{EAE30ACB-A2AE-EBCF-64FD-7B2D11F8BD3D}" dt="2023-08-28T01:43:42.930" v="259" actId="20577"/>
        <pc:sldMkLst>
          <pc:docMk/>
          <pc:sldMk cId="1954332377" sldId="318"/>
        </pc:sldMkLst>
        <pc:spChg chg="mod">
          <ac:chgData name="Nguyen, Brian D" userId="S::briandnguyen2@fullerton.edu::44618f47-81c8-4f4e-8e2d-bde8caecefec" providerId="AD" clId="Web-{EAE30ACB-A2AE-EBCF-64FD-7B2D11F8BD3D}" dt="2023-08-28T01:43:42.930" v="259" actId="20577"/>
          <ac:spMkLst>
            <pc:docMk/>
            <pc:sldMk cId="1954332377" sldId="318"/>
            <ac:spMk id="2" creationId="{2344700F-85C8-3A3F-56BF-6B72A5D70D7A}"/>
          </ac:spMkLst>
        </pc:spChg>
        <pc:picChg chg="add del mod">
          <ac:chgData name="Nguyen, Brian D" userId="S::briandnguyen2@fullerton.edu::44618f47-81c8-4f4e-8e2d-bde8caecefec" providerId="AD" clId="Web-{EAE30ACB-A2AE-EBCF-64FD-7B2D11F8BD3D}" dt="2023-08-28T01:43:41.071" v="258"/>
          <ac:picMkLst>
            <pc:docMk/>
            <pc:sldMk cId="1954332377" sldId="318"/>
            <ac:picMk id="4" creationId="{A22171F9-4D13-A61F-D2FF-55B70A2B09B8}"/>
          </ac:picMkLst>
        </pc:picChg>
      </pc:sldChg>
      <pc:sldChg chg="addSp delSp modSp addAnim delAnim">
        <pc:chgData name="Nguyen, Brian D" userId="S::briandnguyen2@fullerton.edu::44618f47-81c8-4f4e-8e2d-bde8caecefec" providerId="AD" clId="Web-{EAE30ACB-A2AE-EBCF-64FD-7B2D11F8BD3D}" dt="2023-08-28T01:17:47.176" v="9"/>
        <pc:sldMkLst>
          <pc:docMk/>
          <pc:sldMk cId="1182656549" sldId="324"/>
        </pc:sldMkLst>
        <pc:picChg chg="del">
          <ac:chgData name="Nguyen, Brian D" userId="S::briandnguyen2@fullerton.edu::44618f47-81c8-4f4e-8e2d-bde8caecefec" providerId="AD" clId="Web-{EAE30ACB-A2AE-EBCF-64FD-7B2D11F8BD3D}" dt="2023-08-28T01:17:02.611" v="0"/>
          <ac:picMkLst>
            <pc:docMk/>
            <pc:sldMk cId="1182656549" sldId="324"/>
            <ac:picMk id="4" creationId="{81E37D99-2EAC-4273-39D6-55CF679EE5E1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17:28.269" v="5" actId="1076"/>
          <ac:picMkLst>
            <pc:docMk/>
            <pc:sldMk cId="1182656549" sldId="324"/>
            <ac:picMk id="5" creationId="{EBEE1DA7-586E-155B-95BE-C9F2C292A2A1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17:37.285" v="7" actId="14100"/>
          <ac:picMkLst>
            <pc:docMk/>
            <pc:sldMk cId="1182656549" sldId="324"/>
            <ac:picMk id="9" creationId="{23D1A1C7-C8BF-00F4-40A7-8C6F72C26855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EAE30ACB-A2AE-EBCF-64FD-7B2D11F8BD3D}" dt="2023-08-28T01:32:18.381" v="94" actId="1076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EAE30ACB-A2AE-EBCF-64FD-7B2D11F8BD3D}" dt="2023-08-28T01:25:19.850" v="88" actId="20577"/>
          <ac:spMkLst>
            <pc:docMk/>
            <pc:sldMk cId="3691050873" sldId="32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EAE30ACB-A2AE-EBCF-64FD-7B2D11F8BD3D}" dt="2023-08-28T01:19:42.497" v="25" actId="1076"/>
          <ac:picMkLst>
            <pc:docMk/>
            <pc:sldMk cId="3691050873" sldId="326"/>
            <ac:picMk id="4" creationId="{7EE5D374-8A62-C58E-379D-8F5137768FCC}"/>
          </ac:picMkLst>
        </pc:picChg>
        <pc:picChg chg="del mod">
          <ac:chgData name="Nguyen, Brian D" userId="S::briandnguyen2@fullerton.edu::44618f47-81c8-4f4e-8e2d-bde8caecefec" providerId="AD" clId="Web-{EAE30ACB-A2AE-EBCF-64FD-7B2D11F8BD3D}" dt="2023-08-28T01:18:46.946" v="12"/>
          <ac:picMkLst>
            <pc:docMk/>
            <pc:sldMk cId="3691050873" sldId="326"/>
            <ac:picMk id="5" creationId="{EBEE1DA7-586E-155B-95BE-C9F2C292A2A1}"/>
          </ac:picMkLst>
        </pc:picChg>
        <pc:picChg chg="del">
          <ac:chgData name="Nguyen, Brian D" userId="S::briandnguyen2@fullerton.edu::44618f47-81c8-4f4e-8e2d-bde8caecefec" providerId="AD" clId="Web-{EAE30ACB-A2AE-EBCF-64FD-7B2D11F8BD3D}" dt="2023-08-28T01:18:47.712" v="13"/>
          <ac:picMkLst>
            <pc:docMk/>
            <pc:sldMk cId="3691050873" sldId="326"/>
            <ac:picMk id="9" creationId="{23D1A1C7-C8BF-00F4-40A7-8C6F72C26855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32:18.381" v="94" actId="1076"/>
          <ac:picMkLst>
            <pc:docMk/>
            <pc:sldMk cId="3691050873" sldId="326"/>
            <ac:picMk id="10" creationId="{03F9E468-94C0-0B9D-3057-1FF4BE075D16}"/>
          </ac:picMkLst>
        </pc:picChg>
      </pc:sldChg>
      <pc:sldChg chg="modSp add ord replId addAnim modAnim">
        <pc:chgData name="Nguyen, Brian D" userId="S::briandnguyen2@fullerton.edu::44618f47-81c8-4f4e-8e2d-bde8caecefec" providerId="AD" clId="Web-{EAE30ACB-A2AE-EBCF-64FD-7B2D11F8BD3D}" dt="2023-08-28T01:39:09.035" v="230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EAE30ACB-A2AE-EBCF-64FD-7B2D11F8BD3D}" dt="2023-08-28T01:39:00.160" v="227" actId="20577"/>
          <ac:spMkLst>
            <pc:docMk/>
            <pc:sldMk cId="586890417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AE30ACB-A2AE-EBCF-64FD-7B2D11F8BD3D}" dt="2023-08-28T01:34:42.047" v="101" actId="20577"/>
          <ac:spMkLst>
            <pc:docMk/>
            <pc:sldMk cId="586890417" sldId="327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EAE30ACB-A2AE-EBCF-64FD-7B2D11F8BD3D}" dt="2023-08-28T01:41:49.110" v="255" actId="1076"/>
        <pc:sldMkLst>
          <pc:docMk/>
          <pc:sldMk cId="2825866624" sldId="328"/>
        </pc:sldMkLst>
        <pc:spChg chg="del mod">
          <ac:chgData name="Nguyen, Brian D" userId="S::briandnguyen2@fullerton.edu::44618f47-81c8-4f4e-8e2d-bde8caecefec" providerId="AD" clId="Web-{EAE30ACB-A2AE-EBCF-64FD-7B2D11F8BD3D}" dt="2023-08-28T01:41:13.638" v="242"/>
          <ac:spMkLst>
            <pc:docMk/>
            <pc:sldMk cId="2825866624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AE30ACB-A2AE-EBCF-64FD-7B2D11F8BD3D}" dt="2023-08-28T01:41:30.421" v="253" actId="20577"/>
          <ac:spMkLst>
            <pc:docMk/>
            <pc:sldMk cId="2825866624" sldId="32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AE30ACB-A2AE-EBCF-64FD-7B2D11F8BD3D}" dt="2023-08-28T01:41:49.110" v="255" actId="1076"/>
          <ac:picMkLst>
            <pc:docMk/>
            <pc:sldMk cId="2825866624" sldId="328"/>
            <ac:picMk id="4" creationId="{1D9F5179-6EC1-3527-646A-869ED115E64B}"/>
          </ac:picMkLst>
        </pc:picChg>
        <pc:picChg chg="del">
          <ac:chgData name="Nguyen, Brian D" userId="S::briandnguyen2@fullerton.edu::44618f47-81c8-4f4e-8e2d-bde8caecefec" providerId="AD" clId="Web-{EAE30ACB-A2AE-EBCF-64FD-7B2D11F8BD3D}" dt="2023-08-28T01:40:38.729" v="232"/>
          <ac:picMkLst>
            <pc:docMk/>
            <pc:sldMk cId="2825866624" sldId="328"/>
            <ac:picMk id="9" creationId="{760FB37B-C104-7935-0CC3-7611412D4B49}"/>
          </ac:picMkLst>
        </pc:picChg>
        <pc:inkChg chg="del">
          <ac:chgData name="Nguyen, Brian D" userId="S::briandnguyen2@fullerton.edu::44618f47-81c8-4f4e-8e2d-bde8caecefec" providerId="AD" clId="Web-{EAE30ACB-A2AE-EBCF-64FD-7B2D11F8BD3D}" dt="2023-08-28T01:40:42.417" v="233"/>
          <ac:inkMkLst>
            <pc:docMk/>
            <pc:sldMk cId="2825866624" sldId="328"/>
            <ac:inkMk id="10" creationId="{6C08CCA8-157F-0D4D-B38E-4525842AC3D9}"/>
          </ac:inkMkLst>
        </pc:inkChg>
      </pc:sldChg>
    </pc:docChg>
  </pc:docChgLst>
  <pc:docChgLst>
    <pc:chgData clId="Web-{35170A0C-DC10-A310-1064-016B70AA20FB}"/>
    <pc:docChg chg="modSld">
      <pc:chgData name="" userId="" providerId="" clId="Web-{35170A0C-DC10-A310-1064-016B70AA20FB}" dt="2023-08-30T16:13:31.495" v="1" actId="20577"/>
      <pc:docMkLst>
        <pc:docMk/>
      </pc:docMkLst>
      <pc:sldChg chg="modSp">
        <pc:chgData name="" userId="" providerId="" clId="Web-{35170A0C-DC10-A310-1064-016B70AA20FB}" dt="2023-08-30T16:13:31.495" v="1" actId="20577"/>
        <pc:sldMkLst>
          <pc:docMk/>
          <pc:sldMk cId="3174519064" sldId="332"/>
        </pc:sldMkLst>
        <pc:spChg chg="mod">
          <ac:chgData name="" userId="" providerId="" clId="Web-{35170A0C-DC10-A310-1064-016B70AA20FB}" dt="2023-08-30T16:13:31.495" v="1" actId="20577"/>
          <ac:spMkLst>
            <pc:docMk/>
            <pc:sldMk cId="3174519064" sldId="332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35170A0C-DC10-A310-1064-016B70AA20FB}"/>
    <pc:docChg chg="addSld modSld sldOrd">
      <pc:chgData name="Nguyen, Brian D" userId="S::briandnguyen2@fullerton.edu::44618f47-81c8-4f4e-8e2d-bde8caecefec" providerId="AD" clId="Web-{35170A0C-DC10-A310-1064-016B70AA20FB}" dt="2023-08-30T16:48:18.946" v="453" actId="20577"/>
      <pc:docMkLst>
        <pc:docMk/>
      </pc:docMkLst>
      <pc:sldChg chg="modSp">
        <pc:chgData name="Nguyen, Brian D" userId="S::briandnguyen2@fullerton.edu::44618f47-81c8-4f4e-8e2d-bde8caecefec" providerId="AD" clId="Web-{35170A0C-DC10-A310-1064-016B70AA20FB}" dt="2023-08-30T16:15:33.347" v="29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35170A0C-DC10-A310-1064-016B70AA20FB}" dt="2023-08-30T16:15:33.347" v="29" actId="2057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26.237" v="28" actId="20577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35170A0C-DC10-A310-1064-016B70AA20FB}" dt="2023-08-30T16:15:26.237" v="28" actId="20577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5.518" v="30" actId="20577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35170A0C-DC10-A310-1064-016B70AA20FB}" dt="2023-08-30T16:15:35.518" v="30" actId="20577"/>
          <ac:spMkLst>
            <pc:docMk/>
            <pc:sldMk cId="3712086863" sldId="31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571403040" sldId="323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571403040" sldId="32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1182656549" sldId="32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438195137" sldId="325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438195137" sldId="32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691050873" sldId="32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586890417" sldId="32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927651067" sldId="32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2866446369" sldId="329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1669125692" sldId="331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1669125692" sldId="331"/>
            <ac:spMk id="7" creationId="{4E98E6AD-9D37-499C-898E-ED12AC36D31D}"/>
          </ac:spMkLst>
        </pc:spChg>
      </pc:sldChg>
      <pc:sldChg chg="addSp modSp">
        <pc:chgData name="Nguyen, Brian D" userId="S::briandnguyen2@fullerton.edu::44618f47-81c8-4f4e-8e2d-bde8caecefec" providerId="AD" clId="Web-{35170A0C-DC10-A310-1064-016B70AA20FB}" dt="2023-08-30T16:17:21.447" v="33" actId="1076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35170A0C-DC10-A310-1064-016B70AA20FB}" dt="2023-08-30T16:13:52.183" v="21" actId="20577"/>
          <ac:spMkLst>
            <pc:docMk/>
            <pc:sldMk cId="3174519064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174519064" sldId="332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35170A0C-DC10-A310-1064-016B70AA20FB}" dt="2023-08-30T16:14:23.998" v="27" actId="1076"/>
          <ac:picMkLst>
            <pc:docMk/>
            <pc:sldMk cId="3174519064" sldId="332"/>
            <ac:picMk id="4" creationId="{DE06CBAA-EEA4-061F-BACB-76B176F388F2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17:21.447" v="33" actId="1076"/>
          <ac:picMkLst>
            <pc:docMk/>
            <pc:sldMk cId="3174519064" sldId="332"/>
            <ac:picMk id="5" creationId="{6FFA94A2-F081-5678-1741-251A8B25D862}"/>
          </ac:picMkLst>
        </pc:picChg>
      </pc:sldChg>
      <pc:sldChg chg="addSp delSp modSp add replId">
        <pc:chgData name="Nguyen, Brian D" userId="S::briandnguyen2@fullerton.edu::44618f47-81c8-4f4e-8e2d-bde8caecefec" providerId="AD" clId="Web-{35170A0C-DC10-A310-1064-016B70AA20FB}" dt="2023-08-30T16:31:34.582" v="131" actId="20577"/>
        <pc:sldMkLst>
          <pc:docMk/>
          <pc:sldMk cId="2803373539" sldId="333"/>
        </pc:sldMkLst>
        <pc:spChg chg="del">
          <ac:chgData name="Nguyen, Brian D" userId="S::briandnguyen2@fullerton.edu::44618f47-81c8-4f4e-8e2d-bde8caecefec" providerId="AD" clId="Web-{35170A0C-DC10-A310-1064-016B70AA20FB}" dt="2023-08-30T16:19:56.911" v="42"/>
          <ac:spMkLst>
            <pc:docMk/>
            <pc:sldMk cId="2803373539" sldId="333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35170A0C-DC10-A310-1064-016B70AA20FB}" dt="2023-08-30T16:31:34.582" v="131" actId="20577"/>
          <ac:spMkLst>
            <pc:docMk/>
            <pc:sldMk cId="2803373539" sldId="333"/>
            <ac:spMk id="11" creationId="{729B9976-1E8F-556C-8272-093F06D1C2FA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19:33.378" v="35"/>
          <ac:picMkLst>
            <pc:docMk/>
            <pc:sldMk cId="2803373539" sldId="333"/>
            <ac:picMk id="4" creationId="{DE06CBAA-EEA4-061F-BACB-76B176F388F2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19:53.004" v="41"/>
          <ac:picMkLst>
            <pc:docMk/>
            <pc:sldMk cId="2803373539" sldId="333"/>
            <ac:picMk id="5" creationId="{6FFA94A2-F081-5678-1741-251A8B25D862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20:10.849" v="43" actId="1076"/>
          <ac:picMkLst>
            <pc:docMk/>
            <pc:sldMk cId="2803373539" sldId="333"/>
            <ac:picMk id="9" creationId="{34DC46EB-06A0-E888-F731-97B0940DC6BD}"/>
          </ac:picMkLst>
        </pc:picChg>
      </pc:sldChg>
      <pc:sldChg chg="delSp modSp add ord replId addAnim modAnim">
        <pc:chgData name="Nguyen, Brian D" userId="S::briandnguyen2@fullerton.edu::44618f47-81c8-4f4e-8e2d-bde8caecefec" providerId="AD" clId="Web-{35170A0C-DC10-A310-1064-016B70AA20FB}" dt="2023-08-30T16:44:15.492" v="379" actId="20577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35170A0C-DC10-A310-1064-016B70AA20FB}" dt="2023-08-30T16:44:15.492" v="379" actId="20577"/>
          <ac:spMkLst>
            <pc:docMk/>
            <pc:sldMk cId="2955959951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37:47.185" v="277" actId="20577"/>
          <ac:spMkLst>
            <pc:docMk/>
            <pc:sldMk cId="2955959951" sldId="334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33:07.885" v="135"/>
          <ac:picMkLst>
            <pc:docMk/>
            <pc:sldMk cId="2955959951" sldId="334"/>
            <ac:picMk id="4" creationId="{DE06CBAA-EEA4-061F-BACB-76B176F388F2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33:07.104" v="134"/>
          <ac:picMkLst>
            <pc:docMk/>
            <pc:sldMk cId="2955959951" sldId="334"/>
            <ac:picMk id="5" creationId="{6FFA94A2-F081-5678-1741-251A8B25D862}"/>
          </ac:picMkLst>
        </pc:picChg>
      </pc:sldChg>
      <pc:sldChg chg="addSp modSp add replId delAnim">
        <pc:chgData name="Nguyen, Brian D" userId="S::briandnguyen2@fullerton.edu::44618f47-81c8-4f4e-8e2d-bde8caecefec" providerId="AD" clId="Web-{35170A0C-DC10-A310-1064-016B70AA20FB}" dt="2023-08-30T16:44:27.524" v="398" actId="20577"/>
        <pc:sldMkLst>
          <pc:docMk/>
          <pc:sldMk cId="2123598088" sldId="335"/>
        </pc:sldMkLst>
        <pc:spChg chg="mod">
          <ac:chgData name="Nguyen, Brian D" userId="S::briandnguyen2@fullerton.edu::44618f47-81c8-4f4e-8e2d-bde8caecefec" providerId="AD" clId="Web-{35170A0C-DC10-A310-1064-016B70AA20FB}" dt="2023-08-30T16:44:05.288" v="375" actId="20577"/>
          <ac:spMkLst>
            <pc:docMk/>
            <pc:sldMk cId="2123598088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44:27.524" v="398" actId="20577"/>
          <ac:spMkLst>
            <pc:docMk/>
            <pc:sldMk cId="2123598088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35170A0C-DC10-A310-1064-016B70AA20FB}" dt="2023-08-30T16:42:24.782" v="369" actId="14100"/>
          <ac:picMkLst>
            <pc:docMk/>
            <pc:sldMk cId="2123598088" sldId="335"/>
            <ac:picMk id="4" creationId="{4FAAA7BE-C63D-A2F4-4682-100D70E08E38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43:41.005" v="373" actId="1076"/>
          <ac:picMkLst>
            <pc:docMk/>
            <pc:sldMk cId="2123598088" sldId="335"/>
            <ac:picMk id="5" creationId="{1B4F6C54-25B9-390F-6F7D-CCD5F41401D7}"/>
          </ac:picMkLst>
        </pc:picChg>
      </pc:sldChg>
      <pc:sldChg chg="addSp delSp modSp add replId">
        <pc:chgData name="Nguyen, Brian D" userId="S::briandnguyen2@fullerton.edu::44618f47-81c8-4f4e-8e2d-bde8caecefec" providerId="AD" clId="Web-{35170A0C-DC10-A310-1064-016B70AA20FB}" dt="2023-08-30T16:48:18.946" v="453" actId="20577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35170A0C-DC10-A310-1064-016B70AA20FB}" dt="2023-08-30T16:48:18.946" v="453" actId="20577"/>
          <ac:spMkLst>
            <pc:docMk/>
            <pc:sldMk cId="572006569" sldId="3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46:30.673" v="419" actId="20577"/>
          <ac:spMkLst>
            <pc:docMk/>
            <pc:sldMk cId="572006569" sldId="336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46:44.189" v="420"/>
          <ac:picMkLst>
            <pc:docMk/>
            <pc:sldMk cId="572006569" sldId="336"/>
            <ac:picMk id="4" creationId="{4FAAA7BE-C63D-A2F4-4682-100D70E08E38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46:45.190" v="421"/>
          <ac:picMkLst>
            <pc:docMk/>
            <pc:sldMk cId="572006569" sldId="336"/>
            <ac:picMk id="5" creationId="{1B4F6C54-25B9-390F-6F7D-CCD5F41401D7}"/>
          </ac:picMkLst>
        </pc:picChg>
        <pc:picChg chg="add del mod">
          <ac:chgData name="Nguyen, Brian D" userId="S::briandnguyen2@fullerton.edu::44618f47-81c8-4f4e-8e2d-bde8caecefec" providerId="AD" clId="Web-{35170A0C-DC10-A310-1064-016B70AA20FB}" dt="2023-08-30T16:47:04.394" v="423"/>
          <ac:picMkLst>
            <pc:docMk/>
            <pc:sldMk cId="572006569" sldId="336"/>
            <ac:picMk id="9" creationId="{AA4F0C85-D871-B042-AEAF-831BCE4847B5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47:15.692" v="429" actId="1076"/>
          <ac:picMkLst>
            <pc:docMk/>
            <pc:sldMk cId="572006569" sldId="336"/>
            <ac:picMk id="10" creationId="{37C3AB71-09B7-F69F-6AE4-AE34044F24AA}"/>
          </ac:picMkLst>
        </pc:picChg>
        <pc:picChg chg="add del mod">
          <ac:chgData name="Nguyen, Brian D" userId="S::briandnguyen2@fullerton.edu::44618f47-81c8-4f4e-8e2d-bde8caecefec" providerId="AD" clId="Web-{35170A0C-DC10-A310-1064-016B70AA20FB}" dt="2023-08-30T16:48:07.523" v="442"/>
          <ac:picMkLst>
            <pc:docMk/>
            <pc:sldMk cId="572006569" sldId="336"/>
            <ac:picMk id="11" creationId="{6C6E13BC-C2C3-43CB-08A0-4F6172FE28B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30T17:47:07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8811 11518 16383 0 0,'4'0'0'0'0,"10"0"0"0"0,12 0 0 0 0,121 35 0 0 0,101 19 0 0 0,13 1 0 0 0,-30-9 0 0 0,-46-12 0 0 0,-45-12 0 0 0,-38-10 0 0 0,-32-6 0 0 0,-23-5 0 0 0,-8-3 0 0 0,-1 0 0 0 0,2-1 0 0 0,6 1 0 0 0,1-3 0 0 0,0-2 0 0 0,5-3 0 0 0,2-1 0 0 0,2 2 0 0 0,3 3 0 0 0,4-7 0 0 0,6 0 0 0 0,-2 1 0 0 0,15-1 0 0 0,126-16 0 0 0,101-8 0 0 0,16 4 0 0 0,-30 2 0 0 0,-45 7 0 0 0,-46 7 0 0 0,-46 6 0 0 0,-36 6 0 0 0,176-1 0 0 0,42 0 0 0 0,-33 2 0 0 0,-64 1 0 0 0,-69 1 0 0 0,-59 1 0 0 0,-20 1 0 0 0,-5 5 0 0 0,-8 0 0 0 0,-10 1 0 0 0,-4-1 0 0 0,-9-2 0 0 0,-11-1 0 0 0,-9-1 0 0 0,-6 0 0 0 0,-10 3 0 0 0,-4 2 0 0 0,4-1 0 0 0,2-1 0 0 0,0-1 0 0 0,2 3 0 0 0,8 1 0 0 0,7-1 0 0 0,5 2 0 0 0,-1 1 0 0 0,34-2 0 0 0,30 3 0 0 0,5-1 0 0 0,-13 2 0 0 0,-15 0 0 0 0,-19-2 0 0 0,23 1 0 0 0,9 0 0 0 0,-8-3 0 0 0,-16-1 0 0 0,-12-3 0 0 0,-8-2 0 0 0,-6 0 0 0 0,-6-1 0 0 0,179-5 0 0 0,55-1 0 0 0,-14 0 0 0 0,-49 1 0 0 0,-47 2 0 0 0,-44 1 0 0 0,-43-4 0 0 0,-31 0 0 0 0,-20 1 0 0 0,-10 1 0 0 0,-5 1 0 0 0,13 1 0 0 0,23 1 0 0 0,7 1 0 0 0,-2 0 0 0 0,-6 0 0 0 0,1 0 0 0 0,39 1 0 0 0,18-1 0 0 0,-5 0 0 0 0,-17 0 0 0 0,-17 0 0 0 0,-26 0 0 0 0,-24 0 0 0 0,-20 0 0 0 0,-14 0 0 0 0,-17-9 0 0 0,-7-2 0 0 0,-2 0 0 0 0,-24-11 0 0 0,-14-5 0 0 0,2 1 0 0 0,11 5 0 0 0,15 2 0 0 0,0 0 0 0 0,4 3 0 0 0,10 0 0 0 0,7 3 0 0 0,5 3 0 0 0,6 0 0 0 0,2 0 0 0 0,-5-5 0 0 0,-3-1 0 0 0,4-2 0 0 0,4-2 0 0 0,1 2 0 0 0,-5-4 0 0 0,-4 1 0 0 0,3 0 0 0 0,1 0 0 0 0,-1 3 0 0 0,0 4 0 0 0,3 1 0 0 0,9 2 0 0 0,11 3 0 0 0,9 4 0 0 0,12 1 0 0 0,2 6 0 0 0,1 3 0 0 0,9 0 0 0 0,4-1 0 0 0,-5 3 0 0 0,-4 0 0 0 0,-3-1 0 0 0,21 2 0 0 0,6 4 0 0 0,3 5 0 0 0,1-2 0 0 0,-6 2 0 0 0,6 1 0 0 0,-2-2 0 0 0,-6-4 0 0 0,-12 0 0 0 0,-7-2 0 0 0,-5 1 0 0 0,-3-1 0 0 0,1-3 0 0 0,-5 2 0 0 0,-1-1 0 0 0,1-2 0 0 0,-2 2 0 0 0,-1 0 0 0 0,3-2 0 0 0,-2 2 0 0 0,0 4 0 0 0,2 0 0 0 0,-6-3 0 0 0,-15 2 0 0 0,-10-1 0 0 0,-24 18 0 0 0,-11 10 0 0 0,-2 1 0 0 0,-4 8 0 0 0,2 0 0 0 0,5-9 0 0 0,12-6 0 0 0,6-5 0 0 0,5-7 0 0 0,1-6 0 0 0,1 1 0 0 0,0-1 0 0 0,-1-3 0 0 0,3 1 0 0 0,1-2 0 0 0,0 1 0 0 0,-2-1 0 0 0,3 2 0 0 0,1-2 0 0 0,-2 2 0 0 0,2 3 0 0 0,1-1 0 0 0,-3-3 0 0 0,4 0 0 0 0,-2-1 0 0 0,3-3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30T19:46:56.0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17357 12072 16383 0 0,'4'0'0'0'0,"6"0"0"0"0,49-13 0 0 0,52-8 0 0 0,52-6 0 0 0,1 3 0 0 0,-22 5 0 0 0,-36 1 0 0 0,-31 4 0 0 0,-24 4 0 0 0,-17 4 0 0 0,-9 3 0 0 0,-5 2 0 0 0,2-3 0 0 0,3-1 0 0 0,9 0 0 0 0,4 2 0 0 0,-1 0 0 0 0,2 2 0 0 0,-1 0 0 0 0,-2 1 0 0 0,-4 0 0 0 0,-3 0 0 0 0,-2 0 0 0 0,-1 0 0 0 0,0 0 0 0 0,-2 1 0 0 0,1-1 0 0 0,-9 0 0 0 0,-28-9 0 0 0,-17-2 0 0 0,-12-5 0 0 0,-3-3 0 0 0,1 2 0 0 0,4 3 0 0 0,9 0 0 0 0,5 3 0 0 0,2 2 0 0 0,5-1 0 0 0,2 2 0 0 0,-2 1 0 0 0,4-2 0 0 0,-2 0 0 0 0,-1 3 0 0 0,2-4 0 0 0,-1 2 0 0 0,-2 1 0 0 0,2-3 0 0 0,-1 1 0 0 0,-1 2 0 0 0,2-2 0 0 0,-1 0 0 0 0,-1 2 0 0 0,2-3 0 0 0,8 2 0 0 0,10 5 0 0 0,9 3 0 0 0,6 3 0 0 0,6 4 0 0 0,2 1 0 0 0,-3 4 0 0 0,0-1 0 0 0,0-1 0 0 0,0-4 0 0 0,1 3 0 0 0,1-1 0 0 0,1 3 0 0 0,0-1 0 0 0,0-2 0 0 0,-3 3 0 0 0,-3-2 0 0 0,1-2 0 0 0,2-2 0 0 0,0-1 0 0 0,-3 2 0 0 0,0 0 0 0 0,0-1 0 0 0,2-1 0 0 0,1-1 0 0 0,-2 3 0 0 0,-1 0 0 0 0,0 0 0 0 0,-6-2 0 0 0,-7 3 0 0 0,-7 1 0 0 0,-9-2 0 0 0,-2 3 0 0 0,-4 0 0 0 0,1 2 0 0 0,4 5 0 0 0,-2-2 0 0 0,2 2 0 0 0,3 2 0 0 0,-2 3 0 0 0,1 2 0 0 0,-2 1 0 0 0,1 1 0 0 0,1 0 0 0 0,4 1 0 0 0,-3-4 0 0 0,0-2 0 0 0,2 0 0 0 0,-3-3 0 0 0,-4-5 0 0 0,1 0 0 0 0,-3-2 0 0 0,2 2 0 0 0,2 3 0 0 0,0-1 0 0 0,1-3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30T19:46:56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15928 12563 16383 0 0,'0'-4'0'0'0,"4"-19"0"0"0,6-23 0 0 0,40-119 0 0 0,20-54 0 0 0,11-16 0 0 0,-3 20 0 0 0,-16 42 0 0 0,-14 50 0 0 0,-15 51 0 0 0,-8 37 0 0 0,-5 29 0 0 0,-2 16 0 0 0,2 10 0 0 0,-4 6 0 0 0,5 7 0 0 0,2 7 0 0 0,-2 1 0 0 0,-5 2 0 0 0,4 11 0 0 0,2 0 0 0 0,-2-4 0 0 0,-4-7 0 0 0,-2 3 0 0 0,-2-3 0 0 0,-3-3 0 0 0,-4-6 0 0 0,-2-3 0 0 0,2-7 0 0 0,1-4 0 0 0,-1 0 0 0 0,3-4 0 0 0,0-1 0 0 0,-1 3 0 0 0,-2 1 0 0 0,-1 2 0 0 0,-3 2 0 0 0,5-2 0 0 0,-1-2 0 0 0,1 1 0 0 0,2-3 0 0 0,1 0 0 0 0,-2 1 0 0 0,2-2 0 0 0,0 0 0 0 0,-1 2 0 0 0,1-2 0 0 0,0 1 0 0 0,-2 1 0 0 0,3-2 0 0 0,-1 0 0 0 0,-2 2 0 0 0,2 3 0 0 0,0 1 0 0 0,-2 2 0 0 0,-2 0 0 0 0,-2 2 0 0 0,-1-1 0 0 0,-1 1 0 0 0,3-5 0 0 0,1-5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30T19:46:56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16086 12037 16383 0 0,'-4'0'0'0'0,"3"0"0"0"0,5 0 0 0 0,7 0 0 0 0,6 0 0 0 0,4 0 0 0 0,3 0 0 0 0,2 0 0 0 0,5-4 0 0 0,1-2 0 0 0,0 1 0 0 0,-1 0 0 0 0,-2 2 0 0 0,-2 1 0 0 0,0 1 0 0 0,-1 1 0 0 0,-1 0 0 0 0,0 0 0 0 0,0 0 0 0 0,0 1 0 0 0,0-1 0 0 0,1 0 0 0 0,-1 0 0 0 0,-4 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30T18:04:35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17145 9481 16383 0 0,'4'0'0'0'0,"6"0"0"0"0,53-9 0 0 0,98-11 0 0 0,25-2 0 0 0,-14 2 0 0 0,-32 5 0 0 0,-32 5 0 0 0,-29 4 0 0 0,-24 3 0 0 0,-17 2 0 0 0,-11 1 0 0 0,-5 1 0 0 0,-3 0 0 0 0,0 0 0 0 0,2 0 0 0 0,0-1 0 0 0,2 0 0 0 0,1 0 0 0 0,-3 5 0 0 0,-2 1 0 0 0,1-1 0 0 0,2-1 0 0 0,0-1 0 0 0,2-1 0 0 0,0-1 0 0 0,1 0 0 0 0,1-1 0 0 0,-1 0 0 0 0,1-1 0 0 0,-1 1 0 0 0,5 0 0 0 0,1 0 0 0 0,0 0 0 0 0,-1 0 0 0 0,-1 0 0 0 0,-2 0 0 0 0,-1 0 0 0 0,0 0 0 0 0,-1 0 0 0 0,1 0 0 0 0,-1 0 0 0 0,0 0 0 0 0,0 0 0 0 0,0 0 0 0 0,-8 0 0 0 0,-21 0 0 0 0,-21-5 0 0 0,-17-5 0 0 0,-4-1 0 0 0,5-3 0 0 0,6 1 0 0 0,4-2 0 0 0,3 2 0 0 0,2 3 0 0 0,-29-19 0 0 0,-10-3 0 0 0,3-2 0 0 0,6 6 0 0 0,10 7 0 0 0,12 3 0 0 0,7 5 0 0 0,4 4 0 0 0,7-1 0 0 0,0 2 0 0 0,0-2 0 0 0,-2 0 0 0 0,-3 2 0 0 0,8 3 0 0 0,9 2 0 0 0,10 1 0 0 0,21 5 0 0 0,19 3 0 0 0,6 0 0 0 0,-1 3 0 0 0,3 5 0 0 0,-3-1 0 0 0,-6-2 0 0 0,-6-2 0 0 0,-6-4 0 0 0,-8 2 0 0 0,-4 0 0 0 0,-2-2 0 0 0,-3 4 0 0 0,-1-1 0 0 0,2-1 0 0 0,-2 2 0 0 0,0 0 0 0 0,3-2 0 0 0,2 3 0 0 0,2-1 0 0 0,-3 2 0 0 0,0 0 0 0 0,1-2 0 0 0,1 1 0 0 0,2-1 0 0 0,-4 3 0 0 0,0-1 0 0 0,1-2 0 0 0,1-3 0 0 0,-3 2 0 0 0,-4 4 0 0 0,-9-1 0 0 0,-10-1 0 0 0,-8 2 0 0 0,-7-2 0 0 0,1 2 0 0 0,-1 0 0 0 0,-1-4 0 0 0,2 3 0 0 0,1-2 0 0 0,-1-2 0 0 0,2 3 0 0 0,5 3 0 0 0,-1-1 0 0 0,-1 3 0 0 0,0 3 0 0 0,0-2 0 0 0,1 0 0 0 0,3 3 0 0 0,-1 2 0 0 0,1 1 0 0 0,-1-2 0 0 0,0-1 0 0 0,-1-4 0 0 0,0 1 0 0 0,3 1 0 0 0,3-2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30T18:04:35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15781 9049 16383 0 0,'4'0'0'0'0,"6"0"0"0"0,6 0 0 0 0,4 0 0 0 0,3 0 0 0 0,2 0 0 0 0,1 0 0 0 0,0 0 0 0 0,1 0 0 0 0,-1 0 0 0 0,0 0 0 0 0,0 0 0 0 0,-1 0 0 0 0,1 0 0 0 0,4 0 0 0 0,1 0 0 0 0,-1 0 0 0 0,0 0 0 0 0,-10 0 0 0 0,-9 4 0 0 0,-9 6 0 0 0,-15 14 0 0 0,-9 3 0 0 0,-6 2 0 0 0,3-1 0 0 0,1-5 0 0 0,0-1 0 0 0,-4 8 0 0 0,-2 3 0 0 0,0-4 0 0 0,1-7 0 0 0,5-3 0 0 0,7 0 0 0 0,1-3 0 0 0,1-5 0 0 0,-3 0 0 0 0,2 3 0 0 0,-1-1 0 0 0,3 1 0 0 0,4 3 0 0 0,-1-1 0 0 0,1 0 0 0 0,-1-2 0 0 0,1 1 0 0 0,-3-3 0 0 0,2 2 0 0 0,-3-2 0 0 0,2 1 0 0 0,-1-1 0 0 0,1 2 0 0 0,-2 2 0 0 0,-2 3 0 0 0,-3-2 0 0 0,1 1 0 0 0,1-3 0 0 0,2 0 0 0 0,-1 3 0 0 0,3 1 0 0 0,-1 3 0 0 0,-6 1 0 0 0,-1 2 0 0 0,0 0 0 0 0,3 1 0 0 0,1-5 0 0 0,2-1 0 0 0,0 0 0 0 0,7-3 0 0 0,9-4 0 0 0,9-5 0 0 0,7-4 0 0 0,0-6 0 0 0,2-4 0 0 0,2 0 0 0 0,2 1 0 0 0,1 1 0 0 0,0 1 0 0 0,2 2 0 0 0,-1 0 0 0 0,1 1 0 0 0,0 0 0 0 0,-1 0 0 0 0,1 0 0 0 0,0 1 0 0 0,-1-1 0 0 0,0 0 0 0 0,1 0 0 0 0,-1-4 0 0 0,0-2 0 0 0,1 1 0 0 0,-1 0 0 0 0,0 2 0 0 0,5 1 0 0 0,1 1 0 0 0,0 1 0 0 0,-1 0 0 0 0,-2 0 0 0 0,-1 0 0 0 0,0 0 0 0 0,-1 0 0 0 0,-1 1 0 0 0,0-1 0 0 0,0 0 0 0 0,5 0 0 0 0,0 0 0 0 0,1 0 0 0 0,-1 0 0 0 0,-2 0 0 0 0,0 0 0 0 0,-2 0 0 0 0,-5 0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30T18:04:35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17357 12072 16383 0 0,'4'0'0'0'0,"6"0"0"0"0,49-13 0 0 0,52-8 0 0 0,52-6 0 0 0,1 3 0 0 0,-22 5 0 0 0,-36 1 0 0 0,-31 4 0 0 0,-24 4 0 0 0,-17 4 0 0 0,-9 3 0 0 0,-5 2 0 0 0,2-3 0 0 0,3-1 0 0 0,9 0 0 0 0,4 2 0 0 0,-1 0 0 0 0,2 2 0 0 0,-1 0 0 0 0,-2 1 0 0 0,-4 0 0 0 0,-3 0 0 0 0,-2 0 0 0 0,-1 0 0 0 0,0 0 0 0 0,-2 1 0 0 0,1-1 0 0 0,-9 0 0 0 0,-28-9 0 0 0,-17-2 0 0 0,-12-5 0 0 0,-3-3 0 0 0,1 2 0 0 0,4 3 0 0 0,9 0 0 0 0,5 3 0 0 0,2 2 0 0 0,5-1 0 0 0,2 2 0 0 0,-2 1 0 0 0,4-2 0 0 0,-2 0 0 0 0,-1 3 0 0 0,2-4 0 0 0,-1 2 0 0 0,-2 1 0 0 0,2-3 0 0 0,-1 1 0 0 0,-1 2 0 0 0,2-2 0 0 0,-1 0 0 0 0,-1 2 0 0 0,2-3 0 0 0,8 2 0 0 0,10 5 0 0 0,9 3 0 0 0,6 3 0 0 0,6 4 0 0 0,2 1 0 0 0,-3 4 0 0 0,0-1 0 0 0,0-1 0 0 0,0-4 0 0 0,1 3 0 0 0,1-1 0 0 0,1 3 0 0 0,0-1 0 0 0,0-2 0 0 0,-3 3 0 0 0,-3-2 0 0 0,1-2 0 0 0,2-2 0 0 0,0-1 0 0 0,-3 2 0 0 0,0 0 0 0 0,0-1 0 0 0,2-1 0 0 0,1-1 0 0 0,-2 3 0 0 0,-1 0 0 0 0,0 0 0 0 0,-6-2 0 0 0,-7 3 0 0 0,-7 1 0 0 0,-9-2 0 0 0,-2 3 0 0 0,-4 0 0 0 0,1 2 0 0 0,4 5 0 0 0,-2-2 0 0 0,2 2 0 0 0,3 2 0 0 0,-2 3 0 0 0,1 2 0 0 0,-2 1 0 0 0,1 1 0 0 0,1 0 0 0 0,4 1 0 0 0,-3-4 0 0 0,0-2 0 0 0,2 0 0 0 0,-3-3 0 0 0,-4-5 0 0 0,1 0 0 0 0,-3-2 0 0 0,2 2 0 0 0,2 3 0 0 0,0-1 0 0 0,1-3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30T18:04:35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15928 12563 16383 0 0,'0'-4'0'0'0,"4"-19"0"0"0,6-23 0 0 0,40-119 0 0 0,20-54 0 0 0,11-16 0 0 0,-3 20 0 0 0,-16 42 0 0 0,-14 50 0 0 0,-15 51 0 0 0,-8 37 0 0 0,-5 29 0 0 0,-2 16 0 0 0,2 10 0 0 0,-4 6 0 0 0,5 7 0 0 0,2 7 0 0 0,-2 1 0 0 0,-5 2 0 0 0,4 11 0 0 0,2 0 0 0 0,-2-4 0 0 0,-4-7 0 0 0,-2 3 0 0 0,-2-3 0 0 0,-3-3 0 0 0,-4-6 0 0 0,-2-3 0 0 0,2-7 0 0 0,1-4 0 0 0,-1 0 0 0 0,3-4 0 0 0,0-1 0 0 0,-1 3 0 0 0,-2 1 0 0 0,-1 2 0 0 0,-3 2 0 0 0,5-2 0 0 0,-1-2 0 0 0,1 1 0 0 0,2-3 0 0 0,1 0 0 0 0,-2 1 0 0 0,2-2 0 0 0,0 0 0 0 0,-1 2 0 0 0,1-2 0 0 0,0 1 0 0 0,-2 1 0 0 0,3-2 0 0 0,-1 0 0 0 0,-2 2 0 0 0,2 3 0 0 0,0 1 0 0 0,-2 2 0 0 0,-2 0 0 0 0,-2 2 0 0 0,-1-1 0 0 0,-1 1 0 0 0,3-5 0 0 0,1-5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30T18:04:35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16086 12037 16383 0 0,'-4'0'0'0'0,"3"0"0"0"0,5 0 0 0 0,7 0 0 0 0,6 0 0 0 0,4 0 0 0 0,3 0 0 0 0,2 0 0 0 0,5-4 0 0 0,1-2 0 0 0,0 1 0 0 0,-1 0 0 0 0,-2 2 0 0 0,-2 1 0 0 0,0 1 0 0 0,-1 1 0 0 0,-1 0 0 0 0,0 0 0 0 0,0 0 0 0 0,0 1 0 0 0,0-1 0 0 0,1 0 0 0 0,-1 0 0 0 0,-4 0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30T18:04:35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17145 9481 16383 0 0,'4'0'0'0'0,"6"0"0"0"0,53-9 0 0 0,98-11 0 0 0,25-2 0 0 0,-14 2 0 0 0,-32 5 0 0 0,-32 5 0 0 0,-29 4 0 0 0,-24 3 0 0 0,-17 2 0 0 0,-11 1 0 0 0,-5 1 0 0 0,-3 0 0 0 0,0 0 0 0 0,2 0 0 0 0,0-1 0 0 0,2 0 0 0 0,1 0 0 0 0,-3 5 0 0 0,-2 1 0 0 0,1-1 0 0 0,2-1 0 0 0,0-1 0 0 0,2-1 0 0 0,0-1 0 0 0,1 0 0 0 0,1-1 0 0 0,-1 0 0 0 0,1-1 0 0 0,-1 1 0 0 0,5 0 0 0 0,1 0 0 0 0,0 0 0 0 0,-1 0 0 0 0,-1 0 0 0 0,-2 0 0 0 0,-1 0 0 0 0,0 0 0 0 0,-1 0 0 0 0,1 0 0 0 0,-1 0 0 0 0,0 0 0 0 0,0 0 0 0 0,0 0 0 0 0,-8 0 0 0 0,-21 0 0 0 0,-21-5 0 0 0,-17-5 0 0 0,-4-1 0 0 0,5-3 0 0 0,6 1 0 0 0,4-2 0 0 0,3 2 0 0 0,2 3 0 0 0,-29-19 0 0 0,-10-3 0 0 0,3-2 0 0 0,6 6 0 0 0,10 7 0 0 0,12 3 0 0 0,7 5 0 0 0,4 4 0 0 0,7-1 0 0 0,0 2 0 0 0,0-2 0 0 0,-2 0 0 0 0,-3 2 0 0 0,8 3 0 0 0,9 2 0 0 0,10 1 0 0 0,21 5 0 0 0,19 3 0 0 0,6 0 0 0 0,-1 3 0 0 0,3 5 0 0 0,-3-1 0 0 0,-6-2 0 0 0,-6-2 0 0 0,-6-4 0 0 0,-8 2 0 0 0,-4 0 0 0 0,-2-2 0 0 0,-3 4 0 0 0,-1-1 0 0 0,2-1 0 0 0,-2 2 0 0 0,0 0 0 0 0,3-2 0 0 0,2 3 0 0 0,2-1 0 0 0,-3 2 0 0 0,0 0 0 0 0,1-2 0 0 0,1 1 0 0 0,2-1 0 0 0,-4 3 0 0 0,0-1 0 0 0,1-2 0 0 0,1-3 0 0 0,-3 2 0 0 0,-4 4 0 0 0,-9-1 0 0 0,-10-1 0 0 0,-8 2 0 0 0,-7-2 0 0 0,1 2 0 0 0,-1 0 0 0 0,-1-4 0 0 0,2 3 0 0 0,1-2 0 0 0,-1-2 0 0 0,2 3 0 0 0,5 3 0 0 0,-1-1 0 0 0,-1 3 0 0 0,0 3 0 0 0,0-2 0 0 0,1 0 0 0 0,3 3 0 0 0,-1 2 0 0 0,1 1 0 0 0,-1-2 0 0 0,0-1 0 0 0,-1-4 0 0 0,0 1 0 0 0,3 1 0 0 0,3-2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30T18:04:35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15781 9049 16383 0 0,'4'0'0'0'0,"6"0"0"0"0,6 0 0 0 0,4 0 0 0 0,3 0 0 0 0,2 0 0 0 0,1 0 0 0 0,0 0 0 0 0,1 0 0 0 0,-1 0 0 0 0,0 0 0 0 0,0 0 0 0 0,-1 0 0 0 0,1 0 0 0 0,4 0 0 0 0,1 0 0 0 0,-1 0 0 0 0,0 0 0 0 0,-10 0 0 0 0,-9 4 0 0 0,-9 6 0 0 0,-15 14 0 0 0,-9 3 0 0 0,-6 2 0 0 0,3-1 0 0 0,1-5 0 0 0,0-1 0 0 0,-4 8 0 0 0,-2 3 0 0 0,0-4 0 0 0,1-7 0 0 0,5-3 0 0 0,7 0 0 0 0,1-3 0 0 0,1-5 0 0 0,-3 0 0 0 0,2 3 0 0 0,-1-1 0 0 0,3 1 0 0 0,4 3 0 0 0,-1-1 0 0 0,1 0 0 0 0,-1-2 0 0 0,1 1 0 0 0,-3-3 0 0 0,2 2 0 0 0,-3-2 0 0 0,2 1 0 0 0,-1-1 0 0 0,1 2 0 0 0,-2 2 0 0 0,-2 3 0 0 0,-3-2 0 0 0,1 1 0 0 0,1-3 0 0 0,2 0 0 0 0,-1 3 0 0 0,3 1 0 0 0,-1 3 0 0 0,-6 1 0 0 0,-1 2 0 0 0,0 0 0 0 0,3 1 0 0 0,1-5 0 0 0,2-1 0 0 0,0 0 0 0 0,7-3 0 0 0,9-4 0 0 0,9-5 0 0 0,7-4 0 0 0,0-6 0 0 0,2-4 0 0 0,2 0 0 0 0,2 1 0 0 0,1 1 0 0 0,0 1 0 0 0,2 2 0 0 0,-1 0 0 0 0,1 1 0 0 0,0 0 0 0 0,-1 0 0 0 0,1 0 0 0 0,0 1 0 0 0,-1-1 0 0 0,0 0 0 0 0,1 0 0 0 0,-1-4 0 0 0,0-2 0 0 0,1 1 0 0 0,-1 0 0 0 0,0 2 0 0 0,5 1 0 0 0,1 1 0 0 0,0 1 0 0 0,-1 0 0 0 0,-2 0 0 0 0,-1 0 0 0 0,0 0 0 0 0,-1 0 0 0 0,-1 1 0 0 0,0-1 0 0 0,0 0 0 0 0,5 0 0 0 0,0 0 0 0 0,1 0 0 0 0,-1 0 0 0 0,-2 0 0 0 0,0 0 0 0 0,-2 0 0 0 0,-5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30T17:47:07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8784 14192 16383 0 0,'4'0'0'0'0,"19"0"0"0"0,27 0 0 0 0,10 4 0 0 0,-2 2 0 0 0,63-1 0 0 0,15 0 0 0 0,-11-2 0 0 0,-23-1 0 0 0,-20-1 0 0 0,20-1 0 0 0,483-34 0 0 0,357 13 0 0 0,28 12 0 0 0,-95 15 0 0 0,-166 11 0 0 0,-187 2 0 0 0,-130-1 0 0 0,-127-4 0 0 0,-84-5 0 0 0,-54-3 0 0 0,-41-4 0 0 0,-30-1 0 0 0,-21-1 0 0 0,-7-1 0 0 0,-1 0 0 0 0,1-4 0 0 0,7-1 0 0 0,3 0 0 0 0,-1 1 0 0 0,-2 2 0 0 0,-4 1 0 0 0,50 1 0 0 0,50 1 0 0 0,19 0 0 0 0,-11 0 0 0 0,-25 0 0 0 0,-27 1 0 0 0,-25-1 0 0 0,-14 0 0 0 0,3-4 0 0 0,-4-2 0 0 0,-6 0 0 0 0,-4 2 0 0 0,-6 1 0 0 0,2 1 0 0 0,-1 1 0 0 0,3 1 0 0 0,3 0 0 0 0,1 0 0 0 0,-3 0 0 0 0,-3 0 0 0 0,6 0 0 0 0,1 1 0 0 0,2-1 0 0 0,-2 0 0 0 0,-4 0 0 0 0,2 0 0 0 0,-2 0 0 0 0,-3 0 0 0 0,-3 0 0 0 0,-2 0 0 0 0,3 0 0 0 0,14 0 0 0 0,2 0 0 0 0,3 0 0 0 0,-3-5 0 0 0,-5 0 0 0 0,-6-1 0 0 0,-4 2 0 0 0,-12 1 0 0 0,-18-4 0 0 0,-14 1 0 0 0,-5-5 0 0 0,-3 1 0 0 0,-8 2 0 0 0,2-3 0 0 0,0 2 0 0 0,1 1 0 0 0,0-2 0 0 0,0 1 0 0 0,0 2 0 0 0,4-2 0 0 0,2 0 0 0 0,-1 2 0 0 0,-1 2 0 0 0,3-2 0 0 0,-51-22 0 0 0,-32-10 0 0 0,-2-3 0 0 0,11 6 0 0 0,22 4 0 0 0,32 9 0 0 0,34 7 0 0 0,36 11 0 0 0,29 11 0 0 0,13 8 0 0 0,-1 2 0 0 0,8 7 0 0 0,-2 0 0 0 0,-8 0 0 0 0,-14-4 0 0 0,-7-1 0 0 0,-3-3 0 0 0,3 4 0 0 0,-3-1 0 0 0,-5 0 0 0 0,-44 41 0 0 0,-30 23 0 0 0,-19 2 0 0 0,-4-4 0 0 0,2-8 0 0 0,6-12 0 0 0,7-11 0 0 0,10-10 0 0 0,6-8 0 0 0,3-4 0 0 0,4-2 0 0 0,2-6 0 0 0,3-2 0 0 0,-1-4 0 0 0,-3-3 0 0 0,2-5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30T18:04:35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17357 12072 16383 0 0,'4'0'0'0'0,"6"0"0"0"0,49-13 0 0 0,52-8 0 0 0,52-6 0 0 0,1 3 0 0 0,-22 5 0 0 0,-36 1 0 0 0,-31 4 0 0 0,-24 4 0 0 0,-17 4 0 0 0,-9 3 0 0 0,-5 2 0 0 0,2-3 0 0 0,3-1 0 0 0,9 0 0 0 0,4 2 0 0 0,-1 0 0 0 0,2 2 0 0 0,-1 0 0 0 0,-2 1 0 0 0,-4 0 0 0 0,-3 0 0 0 0,-2 0 0 0 0,-1 0 0 0 0,0 0 0 0 0,-2 1 0 0 0,1-1 0 0 0,-9 0 0 0 0,-28-9 0 0 0,-17-2 0 0 0,-12-5 0 0 0,-3-3 0 0 0,1 2 0 0 0,4 3 0 0 0,9 0 0 0 0,5 3 0 0 0,2 2 0 0 0,5-1 0 0 0,2 2 0 0 0,-2 1 0 0 0,4-2 0 0 0,-2 0 0 0 0,-1 3 0 0 0,2-4 0 0 0,-1 2 0 0 0,-2 1 0 0 0,2-3 0 0 0,-1 1 0 0 0,-1 2 0 0 0,2-2 0 0 0,-1 0 0 0 0,-1 2 0 0 0,2-3 0 0 0,8 2 0 0 0,10 5 0 0 0,9 3 0 0 0,6 3 0 0 0,6 4 0 0 0,2 1 0 0 0,-3 4 0 0 0,0-1 0 0 0,0-1 0 0 0,0-4 0 0 0,1 3 0 0 0,1-1 0 0 0,1 3 0 0 0,0-1 0 0 0,0-2 0 0 0,-3 3 0 0 0,-3-2 0 0 0,1-2 0 0 0,2-2 0 0 0,0-1 0 0 0,-3 2 0 0 0,0 0 0 0 0,0-1 0 0 0,2-1 0 0 0,1-1 0 0 0,-2 3 0 0 0,-1 0 0 0 0,0 0 0 0 0,-6-2 0 0 0,-7 3 0 0 0,-7 1 0 0 0,-9-2 0 0 0,-2 3 0 0 0,-4 0 0 0 0,1 2 0 0 0,4 5 0 0 0,-2-2 0 0 0,2 2 0 0 0,3 2 0 0 0,-2 3 0 0 0,1 2 0 0 0,-2 1 0 0 0,1 1 0 0 0,1 0 0 0 0,4 1 0 0 0,-3-4 0 0 0,0-2 0 0 0,2 0 0 0 0,-3-3 0 0 0,-4-5 0 0 0,1 0 0 0 0,-3-2 0 0 0,2 2 0 0 0,2 3 0 0 0,0-1 0 0 0,1-3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30T18:04:35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15928 12563 16383 0 0,'0'-4'0'0'0,"4"-19"0"0"0,6-23 0 0 0,40-119 0 0 0,20-54 0 0 0,11-16 0 0 0,-3 20 0 0 0,-16 42 0 0 0,-14 50 0 0 0,-15 51 0 0 0,-8 37 0 0 0,-5 29 0 0 0,-2 16 0 0 0,2 10 0 0 0,-4 6 0 0 0,5 7 0 0 0,2 7 0 0 0,-2 1 0 0 0,-5 2 0 0 0,4 11 0 0 0,2 0 0 0 0,-2-4 0 0 0,-4-7 0 0 0,-2 3 0 0 0,-2-3 0 0 0,-3-3 0 0 0,-4-6 0 0 0,-2-3 0 0 0,2-7 0 0 0,1-4 0 0 0,-1 0 0 0 0,3-4 0 0 0,0-1 0 0 0,-1 3 0 0 0,-2 1 0 0 0,-1 2 0 0 0,-3 2 0 0 0,5-2 0 0 0,-1-2 0 0 0,1 1 0 0 0,2-3 0 0 0,1 0 0 0 0,-2 1 0 0 0,2-2 0 0 0,0 0 0 0 0,-1 2 0 0 0,1-2 0 0 0,0 1 0 0 0,-2 1 0 0 0,3-2 0 0 0,-1 0 0 0 0,-2 2 0 0 0,2 3 0 0 0,0 1 0 0 0,-2 2 0 0 0,-2 0 0 0 0,-2 2 0 0 0,-1-1 0 0 0,-1 1 0 0 0,3-5 0 0 0,1-5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30T18:04:35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16086 12037 16383 0 0,'-4'0'0'0'0,"3"0"0"0"0,5 0 0 0 0,7 0 0 0 0,6 0 0 0 0,4 0 0 0 0,3 0 0 0 0,2 0 0 0 0,5-4 0 0 0,1-2 0 0 0,0 1 0 0 0,-1 0 0 0 0,-2 2 0 0 0,-2 1 0 0 0,0 1 0 0 0,-1 1 0 0 0,-1 0 0 0 0,0 0 0 0 0,0 0 0 0 0,0 1 0 0 0,0-1 0 0 0,1 0 0 0 0,-1 0 0 0 0,-4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30T17:47:07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8864 16457 16383 0 0,'9834'93'0'0'0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30T17:47:07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18733 16166 16383 0 0,'4'0'0'0'0,"10"0"0"0"0,55 0 0 0 0,24 0 0 0 0,0 0 0 0 0,-11 4 0 0 0,-15 2 0 0 0,-15 0 0 0 0,5 7 0 0 0,-2 5 0 0 0,-7 1 0 0 0,-7-4 0 0 0,-10 1 0 0 0,-6-3 0 0 0,-4-4 0 0 0,0 1 0 0 0,0-1 0 0 0,1-2 0 0 0,-3 2 0 0 0,-10 0 0 0 0,-5 2 0 0 0,-5 3 0 0 0,-5 1 0 0 0,-7-4 0 0 0,0 1 0 0 0,-8 8 0 0 0,-8 12 0 0 0,-3 2 0 0 0,-2 3 0 0 0,-2 0 0 0 0,-9 6 0 0 0,-5 1 0 0 0,2-4 0 0 0,4-3 0 0 0,-3-1 0 0 0,2-5 0 0 0,5-8 0 0 0,9-4 0 0 0,5-6 0 0 0,3-4 0 0 0,5 1 0 0 0,2-2 0 0 0,-1-3 0 0 0,-2-1 0 0 0,-2 3 0 0 0,-2 0 0 0 0,-1 2 0 0 0,-1 1 0 0 0,0-1 0 0 0,3 1 0 0 0,7-1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30T17:47:07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19711 11778 16383 0 0,'5'0'0'0'0,"5"0"0"0"0,10 0 0 0 0,135-8 0 0 0,265-13 0 0 0,152-1 0 0 0,-17 2 0 0 0,-99 5 0 0 0,-122 5 0 0 0,-114 4 0 0 0,-8 3 0 0 0,-36 2 0 0 0,-43 2 0 0 0,-41 0 0 0 0,-30 0 0 0 0,-23-1 0 0 0,-13 1 0 0 0,-7 0 0 0 0,-2-1 0 0 0,1 0 0 0 0,0 0 0 0 0,7 0 0 0 0,8 0 0 0 0,2 0 0 0 0,-1 0 0 0 0,-1 4 0 0 0,6 2 0 0 0,10-1 0 0 0,1 0 0 0 0,-5-2 0 0 0,-4-1 0 0 0,-6-1 0 0 0,-4-1 0 0 0,-3 0 0 0 0,2 0 0 0 0,5 0 0 0 0,0 0 0 0 0,-1-1 0 0 0,-2 1 0 0 0,-2 0 0 0 0,-2 0 0 0 0,-1 0 0 0 0,3 0 0 0 0,13 0 0 0 0,5 0 0 0 0,11 4 0 0 0,4 2 0 0 0,-1 0 0 0 0,-1-2 0 0 0,2-1 0 0 0,-2-1 0 0 0,2-1 0 0 0,20 0 0 0 0,5-1 0 0 0,-8-1 0 0 0,-9 1 0 0 0,-13 0 0 0 0,-7 0 0 0 0,-4 0 0 0 0,12 0 0 0 0,9-1 0 0 0,-3 1 0 0 0,-9 0 0 0 0,-13 5 0 0 0,-5 1 0 0 0,-6-1 0 0 0,2-1 0 0 0,-2 0 0 0 0,-2-3 0 0 0,-1 1 0 0 0,-1-2 0 0 0,-2 0 0 0 0,0 0 0 0 0,-1 0 0 0 0,0-1 0 0 0,0 1 0 0 0,0 0 0 0 0,4 0 0 0 0,7 0 0 0 0,0 0 0 0 0,-1 0 0 0 0,-2 0 0 0 0,-3 0 0 0 0,3 0 0 0 0,0 0 0 0 0,-2 0 0 0 0,-1 0 0 0 0,-2 0 0 0 0,3 0 0 0 0,5 0 0 0 0,0 0 0 0 0,-1 0 0 0 0,-2 0 0 0 0,-3 0 0 0 0,-2 0 0 0 0,-1 0 0 0 0,-2 0 0 0 0,0 0 0 0 0,-4-4 0 0 0,2-2 0 0 0,3 0 0 0 0,0 2 0 0 0,0 1 0 0 0,1 1 0 0 0,-1 1 0 0 0,0 0 0 0 0,0 1 0 0 0,-1 1 0 0 0,1-1 0 0 0,-1 0 0 0 0,4-4 0 0 0,11-2 0 0 0,20 1 0 0 0,3 1 0 0 0,-4 1 0 0 0,-7 1 0 0 0,-5 1 0 0 0,-2 0 0 0 0,-3 1 0 0 0,-5 0 0 0 0,-5 0 0 0 0,-3 1 0 0 0,-2-1 0 0 0,-2 0 0 0 0,-1 0 0 0 0,1 0 0 0 0,-1 0 0 0 0,1 0 0 0 0,0 0 0 0 0,0 0 0 0 0,0 0 0 0 0,0 0 0 0 0,1 0 0 0 0,-1 0 0 0 0,0 0 0 0 0,1 0 0 0 0,-1 0 0 0 0,1 0 0 0 0,-1 0 0 0 0,5-4 0 0 0,1-2 0 0 0,-1 1 0 0 0,0 0 0 0 0,-1 2 0 0 0,-2 1 0 0 0,-1 1 0 0 0,0 1 0 0 0,0 0 0 0 0,3 0 0 0 0,6 0 0 0 0,1 0 0 0 0,-1 1 0 0 0,-2-1 0 0 0,-2 0 0 0 0,-3 0 0 0 0,-1 0 0 0 0,3 0 0 0 0,1 0 0 0 0,-1 0 0 0 0,-1 0 0 0 0,34 0 0 0 0,18-5 0 0 0,1 0 0 0 0,-11-1 0 0 0,-11 2 0 0 0,-13 1 0 0 0,-10 1 0 0 0,-7 1 0 0 0,-3 0 0 0 0,-4 1 0 0 0,0 1 0 0 0,0-1 0 0 0,0 0 0 0 0,1 0 0 0 0,1 0 0 0 0,0-4 0 0 0,0-2 0 0 0,0 1 0 0 0,0 1 0 0 0,1 0 0 0 0,-1 2 0 0 0,1 1 0 0 0,-1 1 0 0 0,1 0 0 0 0,-1 0 0 0 0,0 0 0 0 0,1 1 0 0 0,-10-1 0 0 0,-10 0 0 0 0,-8 4 0 0 0,-11 2 0 0 0,-8 0 0 0 0,-5 2 0 0 0,-2 1 0 0 0,0-1 0 0 0,-1-3 0 0 0,1-1 0 0 0,-3-2 0 0 0,-1-2 0 0 0,1 1 0 0 0,5-6 0 0 0,3-1 0 0 0,1 0 0 0 0,1-3 0 0 0,-2 0 0 0 0,0 1 0 0 0,-1 3 0 0 0,3-3 0 0 0,2 0 0 0 0,-1 2 0 0 0,3-3 0 0 0,1 0 0 0 0,-2 2 0 0 0,2-2 0 0 0,0 0 0 0 0,-2 2 0 0 0,2-2 0 0 0,0 0 0 0 0,-2 1 0 0 0,-3-1 0 0 0,-1 0 0 0 0,3-2 0 0 0,0 0 0 0 0,-1 2 0 0 0,3-1 0 0 0,0 0 0 0 0,-1-1 0 0 0,-3 0 0 0 0,-1-2 0 0 0,-1 1 0 0 0,-2 3 0 0 0,4-2 0 0 0,2 2 0 0 0,3-3 0 0 0,0 2 0 0 0,-1 1 0 0 0,-2 3 0 0 0,-3-2 0 0 0,-1 1 0 0 0,-1-4 0 0 0,-1 1 0 0 0,-1 2 0 0 0,1 2 0 0 0,3-2 0 0 0,2 0 0 0 0,9 2 0 0 0,10 2 0 0 0,9 1 0 0 0,9 1 0 0 0,9 6 0 0 0,13 6 0 0 0,5 1 0 0 0,-2 0 0 0 0,-2 1 0 0 0,-1-1 0 0 0,-2 2 0 0 0,2-1 0 0 0,-2-3 0 0 0,5 1 0 0 0,1 4 0 0 0,1-1 0 0 0,6 6 0 0 0,-1 0 0 0 0,-5-3 0 0 0,-1-1 0 0 0,-3-2 0 0 0,-5-4 0 0 0,-3-3 0 0 0,-8 2 0 0 0,-3-1 0 0 0,-1-1 0 0 0,0-2 0 0 0,-3 3 0 0 0,-9 0 0 0 0,-10 3 0 0 0,-9 0 0 0 0,-7-2 0 0 0,0 3 0 0 0,3 3 0 0 0,-1-1 0 0 0,-1-2 0 0 0,1 1 0 0 0,0 3 0 0 0,-2 7 0 0 0,-2 0 0 0 0,2 1 0 0 0,5 1 0 0 0,-1-5 0 0 0,-1-4 0 0 0,1-1 0 0 0,-1-3 0 0 0,2 1 0 0 0,3 3 0 0 0,-1-1 0 0 0,2 1 0 0 0,1 3 0 0 0,-1-3 0 0 0,1 2 0 0 0,1 1 0 0 0,-2-1 0 0 0,0-1 0 0 0,2 3 0 0 0,-2-3 0 0 0,0 0 0 0 0,-3-2 0 0 0,2 1 0 0 0,-3-3 0 0 0,1-3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30T17:47:07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19844 13732 16383 0 0,'4'0'0'0'0,"6"0"0"0"0,6 0 0 0 0,4 0 0 0 0,11-4 0 0 0,6-2 0 0 0,0 1 0 0 0,-2 0 0 0 0,6-2 0 0 0,1-1 0 0 0,-3 2 0 0 0,5 1 0 0 0,12-3 0 0 0,10 1 0 0 0,15-4 0 0 0,2 1 0 0 0,5-3 0 0 0,17-3 0 0 0,8 1 0 0 0,11 3 0 0 0,5 4 0 0 0,46-2 0 0 0,28 2 0 0 0,13 1 0 0 0,18 3 0 0 0,8 1 0 0 0,-16 2 0 0 0,-29 1 0 0 0,-27 0 0 0 0,-28 0 0 0 0,-10 1 0 0 0,-4-1 0 0 0,-8 0 0 0 0,-15 1 0 0 0,9-1 0 0 0,3 0 0 0 0,-7 0 0 0 0,-12 0 0 0 0,-19 0 0 0 0,-6 0 0 0 0,-6 0 0 0 0,-7 0 0 0 0,-4 0 0 0 0,-3 0 0 0 0,2 0 0 0 0,9 0 0 0 0,7 4 0 0 0,-5 2 0 0 0,-5-1 0 0 0,9 0 0 0 0,10-2 0 0 0,8-1 0 0 0,-2-1 0 0 0,24-1 0 0 0,0 0 0 0 0,0 0 0 0 0,-1 0 0 0 0,-16-1 0 0 0,-15 1 0 0 0,19 0 0 0 0,0 0 0 0 0,-6 0 0 0 0,-16 0 0 0 0,-15 0 0 0 0,3 0 0 0 0,0 0 0 0 0,-7 0 0 0 0,-8 0 0 0 0,-4 0 0 0 0,-5 0 0 0 0,-5 0 0 0 0,-4 0 0 0 0,-3 0 0 0 0,-1 0 0 0 0,-1 0 0 0 0,-1 0 0 0 0,1 0 0 0 0,-1 0 0 0 0,5 0 0 0 0,2 0 0 0 0,8 0 0 0 0,2 0 0 0 0,-1 0 0 0 0,0 0 0 0 0,-2 0 0 0 0,-2 0 0 0 0,-4 0 0 0 0,-3 0 0 0 0,11 0 0 0 0,3 0 0 0 0,2 0 0 0 0,3 0 0 0 0,11 0 0 0 0,-2 0 0 0 0,-5 0 0 0 0,-3 0 0 0 0,-5 0 0 0 0,-7 0 0 0 0,-4 0 0 0 0,-5 0 0 0 0,-1 0 0 0 0,-2 0 0 0 0,-1 0 0 0 0,0 0 0 0 0,1 0 0 0 0,-1 0 0 0 0,1 0 0 0 0,0 0 0 0 0,0 0 0 0 0,1 0 0 0 0,-1 0 0 0 0,0 0 0 0 0,5 0 0 0 0,1 0 0 0 0,-4-4 0 0 0,-3-2 0 0 0,-1 0 0 0 0,0 2 0 0 0,0 1 0 0 0,1 1 0 0 0,0 1 0 0 0,1 1 0 0 0,0 0 0 0 0,-4-5 0 0 0,-2 0 0 0 0,1 0 0 0 0,2 0 0 0 0,0 2 0 0 0,1 2 0 0 0,2 0 0 0 0,0 0 0 0 0,0 1 0 0 0,1 0 0 0 0,-1 1 0 0 0,5-1 0 0 0,1 0 0 0 0,5 0 0 0 0,21 0 0 0 0,18-4 0 0 0,14-2 0 0 0,-3 1 0 0 0,-13 0 0 0 0,-15 2 0 0 0,-12 1 0 0 0,-10 1 0 0 0,-6 1 0 0 0,-1 0 0 0 0,13 0 0 0 0,3 0 0 0 0,8-4 0 0 0,-11-1 0 0 0,-16-1 0 0 0,-21 2 0 0 0,-16-3 0 0 0,-15-5 0 0 0,-15-5 0 0 0,-10 1 0 0 0,-5-1 0 0 0,3-3 0 0 0,7 3 0 0 0,5 4 0 0 0,3 0 0 0 0,2 2 0 0 0,4 3 0 0 0,3-1 0 0 0,5-4 0 0 0,4 1 0 0 0,0 1 0 0 0,0 4 0 0 0,-2 3 0 0 0,0-3 0 0 0,-2 0 0 0 0,-1-3 0 0 0,0 1 0 0 0,0 1 0 0 0,3-2 0 0 0,2 0 0 0 0,0 3 0 0 0,4-3 0 0 0,-1 1 0 0 0,-1 2 0 0 0,2-2 0 0 0,0 0 0 0 0,-2 2 0 0 0,3-3 0 0 0,-2 1 0 0 0,8 2 0 0 0,13 7 0 0 0,15 2 0 0 0,8 2 0 0 0,9 4 0 0 0,6 1 0 0 0,9 7 0 0 0,1 6 0 0 0,-1-1 0 0 0,4-1 0 0 0,-2 2 0 0 0,-7-3 0 0 0,-6-6 0 0 0,-10 1 0 0 0,-6-3 0 0 0,-3-4 0 0 0,-1-2 0 0 0,2 2 0 0 0,0 0 0 0 0,1-1 0 0 0,1-2 0 0 0,-4 3 0 0 0,0 0 0 0 0,0-1 0 0 0,1 2 0 0 0,1 1 0 0 0,2-2 0 0 0,0-2 0 0 0,-3 3 0 0 0,-2-1 0 0 0,-3 4 0 0 0,-9-1 0 0 0,-6 3 0 0 0,-7-1 0 0 0,-3 1 0 0 0,-3-1 0 0 0,-5 2 0 0 0,0 7 0 0 0,0 0 0 0 0,-7 13 0 0 0,-7 15 0 0 0,-3 6 0 0 0,4 0 0 0 0,3-7 0 0 0,6-6 0 0 0,7-6 0 0 0,1-10 0 0 0,3-4 0 0 0,-1-7 0 0 0,1 0 0 0 0,-2-4 0 0 0,2 1 0 0 0,1 2 0 0 0,-1 0 0 0 0,1 1 0 0 0,1 2 0 0 0,3 3 0 0 0,-2-2 0 0 0,0-4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30T17:47:07.2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20188 16347 16383 0 0,'353'13'0'0'0,"397"25"0"0"0,106 8 0 0 0,-72-2 0 0 0,171 19 0 0 0,-19-6 0 0 0,-166-12 0 0 0,-205-15 0 0 0,-185-16 0 0 0,-141-10 0 0 0,-106-7 0 0 0,-71-2 0 0 0,-34 0 0 0 0,9-4 0 0 0,7 0 0 0 0,4 1 0 0 0,-2 2 0 0 0,-3 2 0 0 0,-6 2 0 0 0,-5 1 0 0 0,-3 1 0 0 0,2 0 0 0 0,5 1 0 0 0,12-5 0 0 0,8-2 0 0 0,7 1 0 0 0,1 1 0 0 0,-6 1 0 0 0,-8 1 0 0 0,9-3 0 0 0,2-1 0 0 0,-4 0 0 0 0,-3 2 0 0 0,-7 1 0 0 0,2 1 0 0 0,-4 1 0 0 0,-4 1 0 0 0,-1 0 0 0 0,1 0 0 0 0,-2 1 0 0 0,2-1 0 0 0,-3 0 0 0 0,-3 0 0 0 0,-3 0 0 0 0,1 0 0 0 0,0 0 0 0 0,-2 0 0 0 0,7 0 0 0 0,19 0 0 0 0,16 0 0 0 0,18 5 0 0 0,6 0 0 0 0,-5 1 0 0 0,-4-2 0 0 0,-14-1 0 0 0,-15-1 0 0 0,-13-1 0 0 0,-10 0 0 0 0,-7-1 0 0 0,0 0 0 0 0,0-1 0 0 0,-1 1 0 0 0,4 0 0 0 0,0 0 0 0 0,-1 0 0 0 0,-10 0 0 0 0,-8 4 0 0 0,-11 2 0 0 0,-11-1 0 0 0,-7 0 0 0 0,-10-2 0 0 0,-9-1 0 0 0,-3-6 0 0 0,1-1 0 0 0,2 0 0 0 0,3 0 0 0 0,7-3 0 0 0,-1-4 0 0 0,-1 0 0 0 0,1 1 0 0 0,4-1 0 0 0,2 2 0 0 0,-1 1 0 0 0,0 4 0 0 0,3-3 0 0 0,1 1 0 0 0,-11-4 0 0 0,1-3 0 0 0,-5 0 0 0 0,4-1 0 0 0,1 1 0 0 0,-6-1 0 0 0,-3-2 0 0 0,1 1 0 0 0,-3 0 0 0 0,2 2 0 0 0,2-1 0 0 0,2 3 0 0 0,3 3 0 0 0,6-2 0 0 0,3 2 0 0 0,0 2 0 0 0,3-2 0 0 0,2 0 0 0 0,-3 2 0 0 0,-1 2 0 0 0,1-2 0 0 0,1 0 0 0 0,-2 1 0 0 0,2-3 0 0 0,1 1 0 0 0,6 1 0 0 0,10 1 0 0 0,9 3 0 0 0,7 1 0 0 0,10 6 0 0 0,8 6 0 0 0,4 1 0 0 0,12 4 0 0 0,6-1 0 0 0,-2-3 0 0 0,3 5 0 0 0,0 0 0 0 0,-5 2 0 0 0,-7-3 0 0 0,-3-3 0 0 0,-8 0 0 0 0,-2-2 0 0 0,-6 2 0 0 0,6-1 0 0 0,1-3 0 0 0,4 2 0 0 0,4 4 0 0 0,0-1 0 0 0,-3-3 0 0 0,-4-3 0 0 0,-8 2 0 0 0,-3-1 0 0 0,-2-1 0 0 0,-4 2 0 0 0,-1-1 0 0 0,1-1 0 0 0,-6-2 0 0 0,-6 2 0 0 0,-7 1 0 0 0,-8 2 0 0 0,-7 0 0 0 0,-4 3 0 0 0,-4-1 0 0 0,-1 5 0 0 0,0 1 0 0 0,3 2 0 0 0,2 0 0 0 0,0-1 0 0 0,4-1 0 0 0,0 1 0 0 0,-1-3 0 0 0,-2 1 0 0 0,-2 1 0 0 0,-1-2 0 0 0,3 1 0 0 0,0 1 0 0 0,0 2 0 0 0,-1-2 0 0 0,3 0 0 0 0,0-3 0 0 0,3 0 0 0 0,0-2 0 0 0,2 0 0 0 0,4 3 0 0 0,-1-1 0 0 0,1 1 0 0 0,2 1 0 0 0,-2 4 0 0 0,-4 1 0 0 0,1-3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30T19:46:56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17145 9481 16383 0 0,'4'0'0'0'0,"6"0"0"0"0,53-9 0 0 0,98-11 0 0 0,25-2 0 0 0,-14 2 0 0 0,-32 5 0 0 0,-32 5 0 0 0,-29 4 0 0 0,-24 3 0 0 0,-17 2 0 0 0,-11 1 0 0 0,-5 1 0 0 0,-3 0 0 0 0,0 0 0 0 0,2 0 0 0 0,0-1 0 0 0,2 0 0 0 0,1 0 0 0 0,-3 5 0 0 0,-2 1 0 0 0,1-1 0 0 0,2-1 0 0 0,0-1 0 0 0,2-1 0 0 0,0-1 0 0 0,1 0 0 0 0,1-1 0 0 0,-1 0 0 0 0,1-1 0 0 0,-1 1 0 0 0,5 0 0 0 0,1 0 0 0 0,0 0 0 0 0,-1 0 0 0 0,-1 0 0 0 0,-2 0 0 0 0,-1 0 0 0 0,0 0 0 0 0,-1 0 0 0 0,1 0 0 0 0,-1 0 0 0 0,0 0 0 0 0,0 0 0 0 0,0 0 0 0 0,-8 0 0 0 0,-21 0 0 0 0,-21-5 0 0 0,-17-5 0 0 0,-4-1 0 0 0,5-3 0 0 0,6 1 0 0 0,4-2 0 0 0,3 2 0 0 0,2 3 0 0 0,-29-19 0 0 0,-10-3 0 0 0,3-2 0 0 0,6 6 0 0 0,10 7 0 0 0,12 3 0 0 0,7 5 0 0 0,4 4 0 0 0,7-1 0 0 0,0 2 0 0 0,0-2 0 0 0,-2 0 0 0 0,-3 2 0 0 0,8 3 0 0 0,9 2 0 0 0,10 1 0 0 0,21 5 0 0 0,19 3 0 0 0,6 0 0 0 0,-1 3 0 0 0,3 5 0 0 0,-3-1 0 0 0,-6-2 0 0 0,-6-2 0 0 0,-6-4 0 0 0,-8 2 0 0 0,-4 0 0 0 0,-2-2 0 0 0,-3 4 0 0 0,-1-1 0 0 0,2-1 0 0 0,-2 2 0 0 0,0 0 0 0 0,3-2 0 0 0,2 3 0 0 0,2-1 0 0 0,-3 2 0 0 0,0 0 0 0 0,1-2 0 0 0,1 1 0 0 0,2-1 0 0 0,-4 3 0 0 0,0-1 0 0 0,1-2 0 0 0,1-3 0 0 0,-3 2 0 0 0,-4 4 0 0 0,-9-1 0 0 0,-10-1 0 0 0,-8 2 0 0 0,-7-2 0 0 0,1 2 0 0 0,-1 0 0 0 0,-1-4 0 0 0,2 3 0 0 0,1-2 0 0 0,-1-2 0 0 0,2 3 0 0 0,5 3 0 0 0,-1-1 0 0 0,-1 3 0 0 0,0 3 0 0 0,0-2 0 0 0,1 0 0 0 0,3 3 0 0 0,-1 2 0 0 0,1 1 0 0 0,-1-2 0 0 0,0-1 0 0 0,-1-4 0 0 0,0 1 0 0 0,3 1 0 0 0,3-2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30T19:46:56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15781 9049 16383 0 0,'4'0'0'0'0,"6"0"0"0"0,6 0 0 0 0,4 0 0 0 0,3 0 0 0 0,2 0 0 0 0,1 0 0 0 0,0 0 0 0 0,1 0 0 0 0,-1 0 0 0 0,0 0 0 0 0,0 0 0 0 0,-1 0 0 0 0,1 0 0 0 0,4 0 0 0 0,1 0 0 0 0,-1 0 0 0 0,0 0 0 0 0,-10 0 0 0 0,-9 4 0 0 0,-9 6 0 0 0,-15 14 0 0 0,-9 3 0 0 0,-6 2 0 0 0,3-1 0 0 0,1-5 0 0 0,0-1 0 0 0,-4 8 0 0 0,-2 3 0 0 0,0-4 0 0 0,1-7 0 0 0,5-3 0 0 0,7 0 0 0 0,1-3 0 0 0,1-5 0 0 0,-3 0 0 0 0,2 3 0 0 0,-1-1 0 0 0,3 1 0 0 0,4 3 0 0 0,-1-1 0 0 0,1 0 0 0 0,-1-2 0 0 0,1 1 0 0 0,-3-3 0 0 0,2 2 0 0 0,-3-2 0 0 0,2 1 0 0 0,-1-1 0 0 0,1 2 0 0 0,-2 2 0 0 0,-2 3 0 0 0,-3-2 0 0 0,1 1 0 0 0,1-3 0 0 0,2 0 0 0 0,-1 3 0 0 0,3 1 0 0 0,-1 3 0 0 0,-6 1 0 0 0,-1 2 0 0 0,0 0 0 0 0,3 1 0 0 0,1-5 0 0 0,2-1 0 0 0,0 0 0 0 0,7-3 0 0 0,9-4 0 0 0,9-5 0 0 0,7-4 0 0 0,0-6 0 0 0,2-4 0 0 0,2 0 0 0 0,2 1 0 0 0,1 1 0 0 0,0 1 0 0 0,2 2 0 0 0,-1 0 0 0 0,1 1 0 0 0,0 0 0 0 0,-1 0 0 0 0,1 0 0 0 0,0 1 0 0 0,-1-1 0 0 0,0 0 0 0 0,1 0 0 0 0,-1-4 0 0 0,0-2 0 0 0,1 1 0 0 0,-1 0 0 0 0,0 2 0 0 0,5 1 0 0 0,1 1 0 0 0,0 1 0 0 0,-1 0 0 0 0,-2 0 0 0 0,-1 0 0 0 0,0 0 0 0 0,-1 0 0 0 0,-1 1 0 0 0,0-1 0 0 0,0 0 0 0 0,5 0 0 0 0,0 0 0 0 0,1 0 0 0 0,-1 0 0 0 0,-2 0 0 0 0,0 0 0 0 0,-2 0 0 0 0,-5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 dirty="0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 dirty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39.png"/><Relationship Id="rId2" Type="http://schemas.openxmlformats.org/officeDocument/2006/relationships/image" Target="../media/image34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customXml" Target="../ink/ink4.xml"/><Relationship Id="rId1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12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0" Type="http://schemas.openxmlformats.org/officeDocument/2006/relationships/image" Target="../media/image48.png"/><Relationship Id="rId4" Type="http://schemas.openxmlformats.org/officeDocument/2006/relationships/image" Target="../media/image450.png"/><Relationship Id="rId9" Type="http://schemas.openxmlformats.org/officeDocument/2006/relationships/customXml" Target="../ink/ink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47.png"/><Relationship Id="rId12" Type="http://schemas.openxmlformats.org/officeDocument/2006/relationships/image" Target="../media/image54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15.xml"/><Relationship Id="rId11" Type="http://schemas.openxmlformats.org/officeDocument/2006/relationships/image" Target="../media/image53.png"/><Relationship Id="rId5" Type="http://schemas.openxmlformats.org/officeDocument/2006/relationships/image" Target="../media/image51.png"/><Relationship Id="rId10" Type="http://schemas.openxmlformats.org/officeDocument/2006/relationships/customXml" Target="../ink/ink17.xml"/><Relationship Id="rId4" Type="http://schemas.openxmlformats.org/officeDocument/2006/relationships/customXml" Target="../ink/ink14.xml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47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customXml" Target="../ink/ink18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0.xml"/><Relationship Id="rId11" Type="http://schemas.openxmlformats.org/officeDocument/2006/relationships/image" Target="../media/image53.png"/><Relationship Id="rId5" Type="http://schemas.openxmlformats.org/officeDocument/2006/relationships/image" Target="../media/image51.png"/><Relationship Id="rId15" Type="http://schemas.openxmlformats.org/officeDocument/2006/relationships/image" Target="../media/image57.png"/><Relationship Id="rId10" Type="http://schemas.openxmlformats.org/officeDocument/2006/relationships/customXml" Target="../ink/ink22.xml"/><Relationship Id="rId4" Type="http://schemas.openxmlformats.org/officeDocument/2006/relationships/customXml" Target="../ink/ink19.xml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3456" y="4434840"/>
            <a:ext cx="9494355" cy="1122202"/>
          </a:xfrm>
        </p:spPr>
        <p:txBody>
          <a:bodyPr/>
          <a:lstStyle/>
          <a:p>
            <a:r>
              <a:rPr lang="en-US" dirty="0"/>
              <a:t>Lecture 3: Atoms &amp; periodic table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41051B5-D9E9-AAAD-150D-5C234FBEC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7752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California State University, Fullerton</a:t>
            </a:r>
          </a:p>
          <a:p>
            <a:r>
              <a:rPr lang="en-US" dirty="0"/>
              <a:t>2023 Fall Semester – Chem 123</a:t>
            </a:r>
          </a:p>
        </p:txBody>
      </p:sp>
    </p:spTree>
    <p:extLst>
      <p:ext uri="{BB962C8B-B14F-4D97-AF65-F5344CB8AC3E}">
        <p14:creationId xmlns:p14="http://schemas.microsoft.com/office/powerpoint/2010/main" val="1426836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Density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3: Atoms &amp; Periodic Table​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 dirty="0"/>
              <a:t>Density</a:t>
            </a:r>
            <a:r>
              <a:rPr lang="en-US" sz="2400" dirty="0"/>
              <a:t> – Measure of mass occupying space (g/mL)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algn="ctr"/>
            <a:r>
              <a:rPr lang="en-US" sz="2400" dirty="0"/>
              <a:t>Density = mass/volume 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b="1" dirty="0"/>
              <a:t>Temperature </a:t>
            </a:r>
            <a:r>
              <a:rPr lang="en-US" sz="2400" dirty="0"/>
              <a:t>– Average kinetic energy of the atoms and molecule (</a:t>
            </a:r>
            <a:r>
              <a:rPr lang="en-US" sz="2400" dirty="0">
                <a:ea typeface="+mn-lt"/>
                <a:cs typeface="+mn-lt"/>
              </a:rPr>
              <a:t>°</a:t>
            </a:r>
            <a:r>
              <a:rPr lang="en-US" sz="2400" dirty="0"/>
              <a:t>C, </a:t>
            </a:r>
            <a:r>
              <a:rPr lang="en-US" sz="2400" dirty="0">
                <a:ea typeface="+mn-lt"/>
                <a:cs typeface="+mn-lt"/>
              </a:rPr>
              <a:t>°</a:t>
            </a:r>
            <a:r>
              <a:rPr lang="en-US" sz="2400" dirty="0"/>
              <a:t>F, or K)</a:t>
            </a:r>
          </a:p>
          <a:p>
            <a:pPr algn="ctr"/>
            <a:r>
              <a:rPr lang="en-US" sz="2400" dirty="0"/>
              <a:t>T</a:t>
            </a:r>
            <a:r>
              <a:rPr lang="en-US" sz="2400" baseline="-25000" dirty="0"/>
              <a:t>C</a:t>
            </a:r>
            <a:r>
              <a:rPr lang="en-US" sz="2400" dirty="0"/>
              <a:t> = (5/9)(T</a:t>
            </a:r>
            <a:r>
              <a:rPr lang="en-US" sz="2400" baseline="-25000" dirty="0"/>
              <a:t>F</a:t>
            </a:r>
            <a:r>
              <a:rPr lang="en-US" sz="2400" dirty="0"/>
              <a:t> – 32)</a:t>
            </a:r>
          </a:p>
          <a:p>
            <a:pPr algn="ctr"/>
            <a:r>
              <a:rPr lang="en-US" sz="2400" dirty="0"/>
              <a:t>T</a:t>
            </a:r>
            <a:r>
              <a:rPr lang="en-US" sz="2400" baseline="-25000" dirty="0"/>
              <a:t>K</a:t>
            </a:r>
            <a:r>
              <a:rPr lang="en-US" sz="2400" dirty="0"/>
              <a:t> = T</a:t>
            </a:r>
            <a:r>
              <a:rPr lang="en-US" sz="2400" baseline="-25000" dirty="0"/>
              <a:t>C</a:t>
            </a:r>
            <a:r>
              <a:rPr lang="en-US" sz="2400" dirty="0"/>
              <a:t> + 273.15</a:t>
            </a:r>
          </a:p>
        </p:txBody>
      </p:sp>
    </p:spTree>
    <p:extLst>
      <p:ext uri="{BB962C8B-B14F-4D97-AF65-F5344CB8AC3E}">
        <p14:creationId xmlns:p14="http://schemas.microsoft.com/office/powerpoint/2010/main" val="58689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Density</a:t>
            </a:r>
            <a:r>
              <a:rPr lang="en-US"/>
              <a:t> Problems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3: Atoms &amp; Periodic Table​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Example: </a:t>
            </a:r>
            <a:r>
              <a:rPr lang="en-US" sz="2400" dirty="0">
                <a:ea typeface="+mn-lt"/>
                <a:cs typeface="+mn-lt"/>
              </a:rPr>
              <a:t>Rocks are sometimes used along coasts to prevent erosion. If a rock needs to weigh 2,000 kilograms (about 2 tons) in order not to be shifted by waves, what volume does it need to be? The rock is made of basalt, which has a typical density of 3,200 kg/m</a:t>
            </a:r>
            <a:r>
              <a:rPr lang="en-US" sz="2400" baseline="30000" dirty="0">
                <a:ea typeface="+mn-lt"/>
                <a:cs typeface="+mn-lt"/>
              </a:rPr>
              <a:t>3</a:t>
            </a:r>
            <a:endParaRPr lang="en-US" sz="2400" baseline="30000" dirty="0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48C5E9C-4B14-349C-F92A-BF66DBD44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202" y="3879918"/>
            <a:ext cx="6033032" cy="127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4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3: Atoms &amp; Periodic Table​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Waitlist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Ch. 1: Science and Measurements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Dimensional Analysis – Density and Temperature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Ch. 2: Atoms &amp; Periodic Table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Law of Conservation of Mass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History of the Atom – Subatomic particles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Periodic Table – Chem. Symbols, atomic mass, isotopes, and ions</a:t>
            </a:r>
          </a:p>
        </p:txBody>
      </p:sp>
    </p:spTree>
    <p:extLst>
      <p:ext uri="{BB962C8B-B14F-4D97-AF65-F5344CB8AC3E}">
        <p14:creationId xmlns:p14="http://schemas.microsoft.com/office/powerpoint/2010/main" val="1669125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Law of conservation of mass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3: Atoms &amp; Periodic Table​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"Matter is neither created nor destroyed." - </a:t>
            </a:r>
            <a:r>
              <a:rPr lang="en-US" sz="2400" dirty="0">
                <a:ea typeface="+mn-lt"/>
                <a:cs typeface="+mn-lt"/>
              </a:rPr>
              <a:t>Antoine Lavoisier</a:t>
            </a:r>
            <a:endParaRPr lang="en-US" dirty="0"/>
          </a:p>
        </p:txBody>
      </p:sp>
      <p:pic>
        <p:nvPicPr>
          <p:cNvPr id="4" name="Picture 3" descr="A diagram of a co2 process&#10;&#10;Description automatically generated">
            <a:extLst>
              <a:ext uri="{FF2B5EF4-FFF2-40B4-BE49-F238E27FC236}">
                <a16:creationId xmlns:a16="http://schemas.microsoft.com/office/drawing/2014/main" id="{DE06CBAA-EEA4-061F-BACB-76B176F3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371" y="2133394"/>
            <a:ext cx="5887019" cy="4361605"/>
          </a:xfrm>
          <a:prstGeom prst="rect">
            <a:avLst/>
          </a:prstGeom>
        </p:spPr>
      </p:pic>
      <p:pic>
        <p:nvPicPr>
          <p:cNvPr id="5" name="Picture 4" descr="A person in a brown coat&#10;&#10;Description automatically generated">
            <a:extLst>
              <a:ext uri="{FF2B5EF4-FFF2-40B4-BE49-F238E27FC236}">
                <a16:creationId xmlns:a16="http://schemas.microsoft.com/office/drawing/2014/main" id="{6FFA94A2-F081-5678-1741-251A8B25D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274" y="1307912"/>
            <a:ext cx="2743200" cy="199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19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Law of conservation of mass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3: Atoms &amp; Periodic Table​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 descr="A diagram of a flame in a glass dome&#10;&#10;Description automatically generated">
            <a:extLst>
              <a:ext uri="{FF2B5EF4-FFF2-40B4-BE49-F238E27FC236}">
                <a16:creationId xmlns:a16="http://schemas.microsoft.com/office/drawing/2014/main" id="{34DC46EB-06A0-E888-F731-97B0940DC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101" y="1695009"/>
            <a:ext cx="6995798" cy="30755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9B9976-1E8F-556C-8272-093F06D1C2FA}"/>
              </a:ext>
            </a:extLst>
          </p:cNvPr>
          <p:cNvSpPr txBox="1"/>
          <p:nvPr/>
        </p:nvSpPr>
        <p:spPr>
          <a:xfrm>
            <a:off x="853344" y="5093097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Sealed container: Mass remains constant</a:t>
            </a:r>
          </a:p>
        </p:txBody>
      </p:sp>
    </p:spTree>
    <p:extLst>
      <p:ext uri="{BB962C8B-B14F-4D97-AF65-F5344CB8AC3E}">
        <p14:creationId xmlns:p14="http://schemas.microsoft.com/office/powerpoint/2010/main" val="2803373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Dalton's atomic theory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3: Atoms &amp; Periodic Table​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" sz="2400" dirty="0">
                <a:ea typeface="+mn-lt"/>
                <a:cs typeface="+mn-lt"/>
              </a:rPr>
              <a:t>Elements consist of indivisible small particles (atoms). </a:t>
            </a:r>
            <a:endParaRPr lang="en-US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" sz="2400" dirty="0">
                <a:ea typeface="+mn-lt"/>
                <a:cs typeface="+mn-lt"/>
              </a:rPr>
              <a:t>All atoms of the same element are identical; different elements have different types of atom. </a:t>
            </a:r>
            <a:endParaRPr lang="en-US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" sz="2400" dirty="0">
                <a:ea typeface="+mn-lt"/>
                <a:cs typeface="+mn-lt"/>
              </a:rPr>
              <a:t>Atoms can neither be created nor destroyed.</a:t>
            </a:r>
          </a:p>
          <a:p>
            <a:pPr marL="457200" indent="-457200">
              <a:buAutoNum type="arabicPeriod"/>
            </a:pPr>
            <a:r>
              <a:rPr lang="en" sz="2400" dirty="0">
                <a:ea typeface="+mn-lt"/>
                <a:cs typeface="+mn-lt"/>
              </a:rPr>
              <a:t>'Compound elements’ (i.e. compounds) are formed when atoms of different elements join in simple ratios to form ‘compound atoms’ (i.e. molecules).</a:t>
            </a:r>
            <a:endParaRPr lang="en" sz="2400" dirty="0"/>
          </a:p>
          <a:p>
            <a:pPr marL="457200" indent="-457200">
              <a:buAutoNum type="arabicPeriod"/>
            </a:pPr>
            <a:endParaRPr lang="en" sz="2400" dirty="0"/>
          </a:p>
          <a:p>
            <a:r>
              <a:rPr lang="en" sz="2400" b="1" dirty="0"/>
              <a:t>Note:</a:t>
            </a:r>
            <a:r>
              <a:rPr lang="en" sz="2400" dirty="0"/>
              <a:t> Part 2 had to be revised due to mass spectrometry experiment showing the existence of isotopes (different atomic masses)</a:t>
            </a:r>
          </a:p>
        </p:txBody>
      </p:sp>
    </p:spTree>
    <p:extLst>
      <p:ext uri="{BB962C8B-B14F-4D97-AF65-F5344CB8AC3E}">
        <p14:creationId xmlns:p14="http://schemas.microsoft.com/office/powerpoint/2010/main" val="295595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Mass Spectrometry and isotopes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3: Atoms &amp; Periodic Table​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2400" b="1" dirty="0"/>
              <a:t>Note:</a:t>
            </a:r>
            <a:r>
              <a:rPr lang="en" sz="2400" dirty="0"/>
              <a:t> Part 2 had to be revised due to mass spectrometry experiment showing the existence of isotopes</a:t>
            </a:r>
            <a:endParaRPr lang="en-US" dirty="0"/>
          </a:p>
        </p:txBody>
      </p:sp>
      <p:pic>
        <p:nvPicPr>
          <p:cNvPr id="4" name="Picture 3" descr="https://microbenotes.com/wp-content/uploads/2018/12/Mass-Spectrometry-MS.jpeg">
            <a:extLst>
              <a:ext uri="{FF2B5EF4-FFF2-40B4-BE49-F238E27FC236}">
                <a16:creationId xmlns:a16="http://schemas.microsoft.com/office/drawing/2014/main" id="{4FAAA7BE-C63D-A2F4-4682-100D70E08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94" y="2827752"/>
            <a:ext cx="6466503" cy="3388111"/>
          </a:xfrm>
          <a:prstGeom prst="rect">
            <a:avLst/>
          </a:prstGeom>
        </p:spPr>
      </p:pic>
      <p:pic>
        <p:nvPicPr>
          <p:cNvPr id="5" name="Picture 4" descr="https://wisc.pb.unizin.org/app/uploads/sites/293/2018/07/Mg_hard_MS_M2Q3.png">
            <a:extLst>
              <a:ext uri="{FF2B5EF4-FFF2-40B4-BE49-F238E27FC236}">
                <a16:creationId xmlns:a16="http://schemas.microsoft.com/office/drawing/2014/main" id="{1B4F6C54-25B9-390F-6F7D-CCD5F4140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436" y="3037196"/>
            <a:ext cx="3874791" cy="332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98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Existence of the electron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3: Atoms &amp; Periodic Table​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2400" b="1" dirty="0"/>
              <a:t>J.J. Thompson</a:t>
            </a:r>
            <a:r>
              <a:rPr lang="en" sz="2400" dirty="0"/>
              <a:t> performed cathode ray experiment and noticed the beam to deflect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C3AB71-09B7-F69F-6AE4-AE34044F2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190" y="2627976"/>
            <a:ext cx="6557762" cy="3819600"/>
          </a:xfrm>
          <a:prstGeom prst="rect">
            <a:avLst/>
          </a:prstGeom>
        </p:spPr>
      </p:pic>
      <p:pic>
        <p:nvPicPr>
          <p:cNvPr id="4" name="Picture 3" descr="A person with a mustache wearing glasses&#10;&#10;Description automatically generated">
            <a:extLst>
              <a:ext uri="{FF2B5EF4-FFF2-40B4-BE49-F238E27FC236}">
                <a16:creationId xmlns:a16="http://schemas.microsoft.com/office/drawing/2014/main" id="{E51882E3-F4B1-049D-A1A6-E3EE419F0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77" y="2630953"/>
            <a:ext cx="2220039" cy="344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06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Charge of electron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3: Atoms &amp; Periodic Table​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2400" b="1" dirty="0"/>
              <a:t>Robert Millikan</a:t>
            </a:r>
            <a:r>
              <a:rPr lang="en" sz="2400" dirty="0"/>
              <a:t> performed oil drop experiment determining the charge and mass of the electron (-1.60 x 10</a:t>
            </a:r>
            <a:r>
              <a:rPr lang="en" sz="2400" baseline="30000" dirty="0"/>
              <a:t>-19</a:t>
            </a:r>
            <a:r>
              <a:rPr lang="en" sz="2400" dirty="0"/>
              <a:t> C and 9.109 x 10</a:t>
            </a:r>
            <a:r>
              <a:rPr lang="en" sz="2400" baseline="30000" dirty="0"/>
              <a:t>-31</a:t>
            </a:r>
            <a:r>
              <a:rPr lang="en" sz="2400" dirty="0"/>
              <a:t> g)</a:t>
            </a:r>
          </a:p>
        </p:txBody>
      </p:sp>
      <p:pic>
        <p:nvPicPr>
          <p:cNvPr id="5" name="Picture 4" descr="https://chemed.chem.purdue.edu/genchem/history/gifs/fig6_4.gif">
            <a:extLst>
              <a:ext uri="{FF2B5EF4-FFF2-40B4-BE49-F238E27FC236}">
                <a16:creationId xmlns:a16="http://schemas.microsoft.com/office/drawing/2014/main" id="{0A2462C4-7FF4-D370-B446-D8A1683C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770360"/>
            <a:ext cx="6051283" cy="2905159"/>
          </a:xfrm>
          <a:prstGeom prst="rect">
            <a:avLst/>
          </a:prstGeom>
        </p:spPr>
      </p:pic>
      <p:pic>
        <p:nvPicPr>
          <p:cNvPr id="9" name="Picture 8" descr="22 March: Remembering Robert Andrews Millikan on Birthday -">
            <a:extLst>
              <a:ext uri="{FF2B5EF4-FFF2-40B4-BE49-F238E27FC236}">
                <a16:creationId xmlns:a16="http://schemas.microsoft.com/office/drawing/2014/main" id="{C0ED7445-1545-C5A8-8A92-C3DE757F8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29" y="3319633"/>
            <a:ext cx="23431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33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Plum pudding model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3: Atoms &amp; Periodic Table​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2400" b="1" dirty="0"/>
              <a:t>Based on the observations:</a:t>
            </a:r>
            <a:r>
              <a:rPr lang="en" sz="2400" dirty="0"/>
              <a:t> JJ Thompson proposed the plum pudding model</a:t>
            </a:r>
            <a:endParaRPr lang="en" sz="2400" b="1" dirty="0"/>
          </a:p>
        </p:txBody>
      </p:sp>
      <p:pic>
        <p:nvPicPr>
          <p:cNvPr id="4" name="Picture 3" descr="P4 A) Developing the Model of the Atom – AQA Combined Science Trilogy -  Elevise">
            <a:extLst>
              <a:ext uri="{FF2B5EF4-FFF2-40B4-BE49-F238E27FC236}">
                <a16:creationId xmlns:a16="http://schemas.microsoft.com/office/drawing/2014/main" id="{EE2A0F50-6915-4379-E93F-46F3200D9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465" y="2661810"/>
            <a:ext cx="4666508" cy="320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69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QUESTIONS, COMMENTS, AND CONCERNS?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3: Atoms &amp; Periodic Tables​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Cartoon of a cartoon of a group of people in military uniforms&#10;&#10;Description automatically generated">
            <a:extLst>
              <a:ext uri="{FF2B5EF4-FFF2-40B4-BE49-F238E27FC236}">
                <a16:creationId xmlns:a16="http://schemas.microsoft.com/office/drawing/2014/main" id="{01C87FFC-438D-A20D-3F54-F4248E50D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607" y="1918517"/>
            <a:ext cx="4808786" cy="390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0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Test: Plum pudding model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3: Atoms &amp; Periodic Table​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2400" b="1" dirty="0">
                <a:ea typeface="+mn-lt"/>
                <a:cs typeface="+mn-lt"/>
              </a:rPr>
              <a:t>Ernest Rutherford</a:t>
            </a:r>
            <a:r>
              <a:rPr lang="en" sz="2400" b="1" dirty="0"/>
              <a:t>:</a:t>
            </a:r>
            <a:r>
              <a:rPr lang="en" sz="2400" dirty="0"/>
              <a:t> tested the plum pudding model</a:t>
            </a:r>
            <a:endParaRPr lang="en" sz="2400" b="1" dirty="0"/>
          </a:p>
        </p:txBody>
      </p:sp>
      <p:pic>
        <p:nvPicPr>
          <p:cNvPr id="4" name="Picture 3" descr="P4 A) Developing the Model of the Atom – AQA Combined Science Trilogy -  Elevise">
            <a:extLst>
              <a:ext uri="{FF2B5EF4-FFF2-40B4-BE49-F238E27FC236}">
                <a16:creationId xmlns:a16="http://schemas.microsoft.com/office/drawing/2014/main" id="{EE2A0F50-6915-4379-E93F-46F3200D9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465" y="2661810"/>
            <a:ext cx="4666508" cy="32043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38ABFE2-2B7E-6983-45E6-5E3FF6D29F2C}"/>
                  </a:ext>
                </a:extLst>
              </p14:cNvPr>
              <p14:cNvContentPartPr/>
              <p14:nvPr/>
            </p14:nvContentPartPr>
            <p14:xfrm>
              <a:off x="1660886" y="3576762"/>
              <a:ext cx="3566892" cy="317189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38ABFE2-2B7E-6983-45E6-5E3FF6D29F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3248" y="3559140"/>
                <a:ext cx="3602529" cy="352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81E9E06-DF07-EA28-7BAB-67A814A2D34A}"/>
                  </a:ext>
                </a:extLst>
              </p14:cNvPr>
              <p14:cNvContentPartPr/>
              <p14:nvPr/>
            </p14:nvContentPartPr>
            <p14:xfrm>
              <a:off x="1651760" y="4509088"/>
              <a:ext cx="3184407" cy="318361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81E9E06-DF07-EA28-7BAB-67A814A2D3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33763" y="4491102"/>
                <a:ext cx="3220041" cy="353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2794601-AC57-C6BD-32E3-9E7DF4863B50}"/>
                  </a:ext>
                </a:extLst>
              </p14:cNvPr>
              <p14:cNvContentPartPr/>
              <p14:nvPr/>
            </p14:nvContentPartPr>
            <p14:xfrm>
              <a:off x="1679137" y="5420695"/>
              <a:ext cx="3540295" cy="3349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2794601-AC57-C6BD-32E3-9E7DF4863B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61499" y="5402878"/>
                <a:ext cx="3575932" cy="68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9151EE-6813-C163-E42B-1968BE87320C}"/>
                  </a:ext>
                </a:extLst>
              </p14:cNvPr>
              <p14:cNvContentPartPr/>
              <p14:nvPr/>
            </p14:nvContentPartPr>
            <p14:xfrm>
              <a:off x="5083042" y="5320311"/>
              <a:ext cx="305342" cy="276985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9151EE-6813-C163-E42B-1968BE87320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65419" y="5302325"/>
                <a:ext cx="340947" cy="312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E2752BE-9DF6-F09F-98AE-DF701923F075}"/>
                  </a:ext>
                </a:extLst>
              </p14:cNvPr>
              <p14:cNvContentPartPr/>
              <p14:nvPr/>
            </p14:nvContentPartPr>
            <p14:xfrm>
              <a:off x="5420694" y="3631717"/>
              <a:ext cx="3421491" cy="280153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E2752BE-9DF6-F09F-98AE-DF701923F0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02696" y="3613735"/>
                <a:ext cx="3457128" cy="315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D35C431-68BF-854B-EB90-F26B7E341326}"/>
                  </a:ext>
                </a:extLst>
              </p14:cNvPr>
              <p14:cNvContentPartPr/>
              <p14:nvPr/>
            </p14:nvContentPartPr>
            <p14:xfrm>
              <a:off x="5466322" y="4273717"/>
              <a:ext cx="3286143" cy="338601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D35C431-68BF-854B-EB90-F26B7E34132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48684" y="4256104"/>
                <a:ext cx="3321780" cy="3741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C8BCA7E-EB32-3C37-E8CA-91533CF8D84A}"/>
                  </a:ext>
                </a:extLst>
              </p14:cNvPr>
              <p14:cNvContentPartPr/>
              <p14:nvPr/>
            </p14:nvContentPartPr>
            <p14:xfrm>
              <a:off x="5584957" y="5347360"/>
              <a:ext cx="3350125" cy="299887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C8BCA7E-EB32-3C37-E8CA-91533CF8D84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67319" y="5329381"/>
                <a:ext cx="3385761" cy="3354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858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Test: Plum pudding model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3: Atoms &amp; Periodic Table​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2400" b="1" dirty="0"/>
              <a:t>Ernest Rutherford Gold Foil experiment: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EB2556-6E59-4482-81B3-5E6FB74B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09" y="2588639"/>
            <a:ext cx="6868038" cy="34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33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Modern nuclear model of the atom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3: Atoms &amp; Periodic Table​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" sz="2400" dirty="0"/>
              <a:t>The atom's positive charge is localized at the center known as the nucleus</a:t>
            </a:r>
          </a:p>
          <a:p>
            <a:pPr marL="457200" indent="-457200">
              <a:buAutoNum type="arabicPeriod"/>
            </a:pPr>
            <a:r>
              <a:rPr lang="en" sz="2400" dirty="0"/>
              <a:t>Majority of the atom is empty space</a:t>
            </a:r>
          </a:p>
          <a:p>
            <a:pPr marL="457200" indent="-457200">
              <a:buAutoNum type="arabicPeriod"/>
            </a:pPr>
            <a:r>
              <a:rPr lang="en" sz="2400" dirty="0"/>
              <a:t>Number of negatively charged electrons equals the number of positively charged protons</a:t>
            </a:r>
          </a:p>
          <a:p>
            <a:pPr marL="457200" indent="-457200">
              <a:buAutoNum type="arabicPeriod"/>
            </a:pPr>
            <a:endParaRPr lang="en" sz="2400" dirty="0"/>
          </a:p>
          <a:p>
            <a:r>
              <a:rPr lang="en" sz="2400" b="1" dirty="0"/>
              <a:t>Q: If atoms are mostly empty space, aren't we full of empty space?</a:t>
            </a:r>
            <a:endParaRPr lang="en" sz="2400" dirty="0"/>
          </a:p>
        </p:txBody>
      </p:sp>
      <p:pic>
        <p:nvPicPr>
          <p:cNvPr id="4" name="Picture 3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46570FB9-F62C-1EEB-B653-10F20C796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795" y="4404326"/>
            <a:ext cx="5298409" cy="1626643"/>
          </a:xfrm>
          <a:prstGeom prst="rect">
            <a:avLst/>
          </a:prstGeom>
        </p:spPr>
      </p:pic>
      <p:pic>
        <p:nvPicPr>
          <p:cNvPr id="9" name="Picture 8" descr="Electrons — Structure &amp; Properties - Expii">
            <a:extLst>
              <a:ext uri="{FF2B5EF4-FFF2-40B4-BE49-F238E27FC236}">
                <a16:creationId xmlns:a16="http://schemas.microsoft.com/office/drawing/2014/main" id="{B1C02C37-40BA-42E9-7688-C25873723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43" y="4445705"/>
            <a:ext cx="2417843" cy="174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8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Modern nuclear model of the atom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3: Atoms &amp; Periodic Table​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2400" b="1" dirty="0"/>
              <a:t>Q:</a:t>
            </a:r>
            <a:r>
              <a:rPr lang="en" sz="2400" dirty="0"/>
              <a:t> True or False. The total mass of an atom is the sum of the mass of protons and neutrons. </a:t>
            </a:r>
            <a:endParaRPr lang="en" sz="2400" b="1" dirty="0"/>
          </a:p>
        </p:txBody>
      </p:sp>
    </p:spTree>
    <p:extLst>
      <p:ext uri="{BB962C8B-B14F-4D97-AF65-F5344CB8AC3E}">
        <p14:creationId xmlns:p14="http://schemas.microsoft.com/office/powerpoint/2010/main" val="3512699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3: Atoms &amp; Periodic Table​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Waitlist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Ch. 1: Science and Measurements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Dimensional Analysis – Density and Temperature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Ch. 2: Atoms &amp; Periodic Table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Law of Conservation of Mass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History of the Atom – Subatomic particles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Periodic Table – Chem. Symbols, atomic mass, isotopes, and ions</a:t>
            </a:r>
          </a:p>
        </p:txBody>
      </p:sp>
    </p:spTree>
    <p:extLst>
      <p:ext uri="{BB962C8B-B14F-4D97-AF65-F5344CB8AC3E}">
        <p14:creationId xmlns:p14="http://schemas.microsoft.com/office/powerpoint/2010/main" val="2148672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Periodic Table – Use ptable.com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F5EE5EB-EBB7-43A7-151F-68046BABF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29" y="1339251"/>
            <a:ext cx="9952540" cy="50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81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Periodic Table – Use ptable.com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F5EE5EB-EBB7-43A7-151F-68046BABF8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6" t="1817" r="82027" b="69684"/>
          <a:stretch/>
        </p:blipFill>
        <p:spPr>
          <a:xfrm>
            <a:off x="5235441" y="2712676"/>
            <a:ext cx="1432888" cy="14316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2C31CCE-DA16-721F-11A5-7688B904A26E}"/>
                  </a:ext>
                </a:extLst>
              </p14:cNvPr>
              <p14:cNvContentPartPr/>
              <p14:nvPr/>
            </p14:nvContentPartPr>
            <p14:xfrm>
              <a:off x="4535497" y="2874137"/>
              <a:ext cx="699670" cy="229454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2C31CCE-DA16-721F-11A5-7688B904A2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17511" y="2856514"/>
                <a:ext cx="735283" cy="265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8C81C1-8BFA-3B5B-7128-83F1E7D90DE3}"/>
                  </a:ext>
                </a:extLst>
              </p14:cNvPr>
              <p14:cNvContentPartPr/>
              <p14:nvPr/>
            </p14:nvContentPartPr>
            <p14:xfrm>
              <a:off x="3949996" y="2865484"/>
              <a:ext cx="384096" cy="329179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8C81C1-8BFA-3B5B-7128-83F1E7D90D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32014" y="2847856"/>
                <a:ext cx="419700" cy="364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8DBE5EC-1689-76B1-A552-9B0AF27627EA}"/>
                  </a:ext>
                </a:extLst>
              </p14:cNvPr>
              <p14:cNvContentPartPr/>
              <p14:nvPr/>
            </p14:nvContentPartPr>
            <p14:xfrm>
              <a:off x="4608503" y="3755362"/>
              <a:ext cx="521540" cy="218791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8DBE5EC-1689-76B1-A552-9B0AF27627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90879" y="3737758"/>
                <a:ext cx="557149" cy="254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B53B484-2D16-E4EA-4603-C966CB993C59}"/>
                  </a:ext>
                </a:extLst>
              </p14:cNvPr>
              <p14:cNvContentPartPr/>
              <p14:nvPr/>
            </p14:nvContentPartPr>
            <p14:xfrm>
              <a:off x="4115712" y="3623745"/>
              <a:ext cx="341805" cy="473715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B53B484-2D16-E4EA-4603-C966CB993C5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98082" y="3605760"/>
                <a:ext cx="377425" cy="509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39CA627-3CDF-27AD-9F6D-AD5664DD0536}"/>
                  </a:ext>
                </a:extLst>
              </p14:cNvPr>
              <p14:cNvContentPartPr/>
              <p14:nvPr/>
            </p14:nvContentPartPr>
            <p14:xfrm>
              <a:off x="4168404" y="3887170"/>
              <a:ext cx="192676" cy="9523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39CA627-3CDF-27AD-9F6D-AD5664DD053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50790" y="3869888"/>
                <a:ext cx="228264" cy="44441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BC4CB9-BDBD-B960-EEF5-C7D09D5EE094}"/>
              </a:ext>
            </a:extLst>
          </p:cNvPr>
          <p:cNvSpPr txBox="1"/>
          <p:nvPr/>
        </p:nvSpPr>
        <p:spPr>
          <a:xfrm>
            <a:off x="1067712" y="4581125"/>
            <a:ext cx="1018433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Z – atomic number (number of protons)</a:t>
            </a:r>
          </a:p>
          <a:p>
            <a:r>
              <a:rPr lang="en-US" sz="2400" dirty="0"/>
              <a:t>A – atomic mass (sum of protons and neutrons)</a:t>
            </a:r>
          </a:p>
        </p:txBody>
      </p:sp>
    </p:spTree>
    <p:extLst>
      <p:ext uri="{BB962C8B-B14F-4D97-AF65-F5344CB8AC3E}">
        <p14:creationId xmlns:p14="http://schemas.microsoft.com/office/powerpoint/2010/main" val="45448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Your Turn: Periodic table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2C31CCE-DA16-721F-11A5-7688B904A26E}"/>
                  </a:ext>
                </a:extLst>
              </p14:cNvPr>
              <p14:cNvContentPartPr/>
              <p14:nvPr/>
            </p14:nvContentPartPr>
            <p14:xfrm>
              <a:off x="2518707" y="2591239"/>
              <a:ext cx="699670" cy="229454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2C31CCE-DA16-721F-11A5-7688B904A2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0721" y="2573257"/>
                <a:ext cx="735283" cy="265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8C81C1-8BFA-3B5B-7128-83F1E7D90DE3}"/>
                  </a:ext>
                </a:extLst>
              </p14:cNvPr>
              <p14:cNvContentPartPr/>
              <p14:nvPr/>
            </p14:nvContentPartPr>
            <p14:xfrm>
              <a:off x="1933206" y="2582586"/>
              <a:ext cx="384096" cy="329179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8C81C1-8BFA-3B5B-7128-83F1E7D90D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5224" y="2564598"/>
                <a:ext cx="419700" cy="364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8DBE5EC-1689-76B1-A552-9B0AF27627EA}"/>
                  </a:ext>
                </a:extLst>
              </p14:cNvPr>
              <p14:cNvContentPartPr/>
              <p14:nvPr/>
            </p14:nvContentPartPr>
            <p14:xfrm>
              <a:off x="2591713" y="3472464"/>
              <a:ext cx="521540" cy="218791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8DBE5EC-1689-76B1-A552-9B0AF27627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73716" y="3454501"/>
                <a:ext cx="557173" cy="254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B53B484-2D16-E4EA-4603-C966CB993C59}"/>
                  </a:ext>
                </a:extLst>
              </p14:cNvPr>
              <p14:cNvContentPartPr/>
              <p14:nvPr/>
            </p14:nvContentPartPr>
            <p14:xfrm>
              <a:off x="2098922" y="3340847"/>
              <a:ext cx="341805" cy="473715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B53B484-2D16-E4EA-4603-C966CB993C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80932" y="3322862"/>
                <a:ext cx="377425" cy="509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39CA627-3CDF-27AD-9F6D-AD5664DD0536}"/>
                  </a:ext>
                </a:extLst>
              </p14:cNvPr>
              <p14:cNvContentPartPr/>
              <p14:nvPr/>
            </p14:nvContentPartPr>
            <p14:xfrm>
              <a:off x="2151614" y="3604271"/>
              <a:ext cx="192676" cy="9523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39CA627-3CDF-27AD-9F6D-AD5664DD053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33640" y="3586636"/>
                <a:ext cx="228264" cy="44441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BBC4CB9-BDBD-B960-EEF5-C7D09D5EE094}"/>
              </a:ext>
            </a:extLst>
          </p:cNvPr>
          <p:cNvSpPr txBox="1"/>
          <p:nvPr/>
        </p:nvSpPr>
        <p:spPr>
          <a:xfrm>
            <a:off x="1067712" y="4581125"/>
            <a:ext cx="1018433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Determine the atomic number and mass of the elements above. In addition, how many electrons, protons, and neutrons?</a:t>
            </a:r>
            <a:endParaRPr lang="en-US" dirty="0"/>
          </a:p>
        </p:txBody>
      </p:sp>
      <p:pic>
        <p:nvPicPr>
          <p:cNvPr id="9" name="Picture 8" descr="A blue square with white text and numbers&#10;&#10;Description automatically generated">
            <a:extLst>
              <a:ext uri="{FF2B5EF4-FFF2-40B4-BE49-F238E27FC236}">
                <a16:creationId xmlns:a16="http://schemas.microsoft.com/office/drawing/2014/main" id="{1B35CD6B-6CDF-A996-C4E9-1EEE5D534A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9909" y="2330300"/>
            <a:ext cx="1502100" cy="1522095"/>
          </a:xfrm>
          <a:prstGeom prst="rect">
            <a:avLst/>
          </a:prstGeom>
        </p:spPr>
      </p:pic>
      <p:pic>
        <p:nvPicPr>
          <p:cNvPr id="10" name="Picture 9" descr="A red square with white text&#10;&#10;Description automatically generated">
            <a:extLst>
              <a:ext uri="{FF2B5EF4-FFF2-40B4-BE49-F238E27FC236}">
                <a16:creationId xmlns:a16="http://schemas.microsoft.com/office/drawing/2014/main" id="{46001582-AFF8-2497-8FC6-DA3899561A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88352" y="2330301"/>
            <a:ext cx="1515787" cy="1531220"/>
          </a:xfrm>
          <a:prstGeom prst="rect">
            <a:avLst/>
          </a:prstGeom>
        </p:spPr>
      </p:pic>
      <p:pic>
        <p:nvPicPr>
          <p:cNvPr id="11" name="Picture 10" descr="A yellow square with white text and numbers&#10;&#10;Description automatically generated">
            <a:extLst>
              <a:ext uri="{FF2B5EF4-FFF2-40B4-BE49-F238E27FC236}">
                <a16:creationId xmlns:a16="http://schemas.microsoft.com/office/drawing/2014/main" id="{7188C886-A3E4-41E2-43E6-003A6C6F46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44568" y="2330300"/>
            <a:ext cx="1511225" cy="152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58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Periodic table: Chemical symbol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2C31CCE-DA16-721F-11A5-7688B904A26E}"/>
                  </a:ext>
                </a:extLst>
              </p14:cNvPr>
              <p14:cNvContentPartPr/>
              <p14:nvPr/>
            </p14:nvContentPartPr>
            <p14:xfrm>
              <a:off x="2518707" y="2591239"/>
              <a:ext cx="699670" cy="229454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2C31CCE-DA16-721F-11A5-7688B904A2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0721" y="2573257"/>
                <a:ext cx="735283" cy="265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8C81C1-8BFA-3B5B-7128-83F1E7D90DE3}"/>
                  </a:ext>
                </a:extLst>
              </p14:cNvPr>
              <p14:cNvContentPartPr/>
              <p14:nvPr/>
            </p14:nvContentPartPr>
            <p14:xfrm>
              <a:off x="1933206" y="2582586"/>
              <a:ext cx="384096" cy="329179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8C81C1-8BFA-3B5B-7128-83F1E7D90D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5224" y="2564598"/>
                <a:ext cx="419700" cy="364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8DBE5EC-1689-76B1-A552-9B0AF27627EA}"/>
                  </a:ext>
                </a:extLst>
              </p14:cNvPr>
              <p14:cNvContentPartPr/>
              <p14:nvPr/>
            </p14:nvContentPartPr>
            <p14:xfrm>
              <a:off x="2591713" y="3472464"/>
              <a:ext cx="521540" cy="218791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8DBE5EC-1689-76B1-A552-9B0AF27627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73716" y="3454501"/>
                <a:ext cx="557173" cy="254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B53B484-2D16-E4EA-4603-C966CB993C59}"/>
                  </a:ext>
                </a:extLst>
              </p14:cNvPr>
              <p14:cNvContentPartPr/>
              <p14:nvPr/>
            </p14:nvContentPartPr>
            <p14:xfrm>
              <a:off x="2098922" y="3340847"/>
              <a:ext cx="341805" cy="473715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B53B484-2D16-E4EA-4603-C966CB993C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80932" y="3322862"/>
                <a:ext cx="377425" cy="509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39CA627-3CDF-27AD-9F6D-AD5664DD0536}"/>
                  </a:ext>
                </a:extLst>
              </p14:cNvPr>
              <p14:cNvContentPartPr/>
              <p14:nvPr/>
            </p14:nvContentPartPr>
            <p14:xfrm>
              <a:off x="2151614" y="3604271"/>
              <a:ext cx="192676" cy="9523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39CA627-3CDF-27AD-9F6D-AD5664DD053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33640" y="3586636"/>
                <a:ext cx="228264" cy="4444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A blue square with white text and numbers&#10;&#10;Description automatically generated">
            <a:extLst>
              <a:ext uri="{FF2B5EF4-FFF2-40B4-BE49-F238E27FC236}">
                <a16:creationId xmlns:a16="http://schemas.microsoft.com/office/drawing/2014/main" id="{1B35CD6B-6CDF-A996-C4E9-1EEE5D534A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9909" y="2330300"/>
            <a:ext cx="1502100" cy="1522095"/>
          </a:xfrm>
          <a:prstGeom prst="rect">
            <a:avLst/>
          </a:prstGeom>
        </p:spPr>
      </p:pic>
      <p:pic>
        <p:nvPicPr>
          <p:cNvPr id="10" name="Picture 9" descr="A red square with white text&#10;&#10;Description automatically generated">
            <a:extLst>
              <a:ext uri="{FF2B5EF4-FFF2-40B4-BE49-F238E27FC236}">
                <a16:creationId xmlns:a16="http://schemas.microsoft.com/office/drawing/2014/main" id="{46001582-AFF8-2497-8FC6-DA3899561A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88352" y="2330301"/>
            <a:ext cx="1515787" cy="1531220"/>
          </a:xfrm>
          <a:prstGeom prst="rect">
            <a:avLst/>
          </a:prstGeom>
        </p:spPr>
      </p:pic>
      <p:pic>
        <p:nvPicPr>
          <p:cNvPr id="11" name="Picture 10" descr="A yellow square with white text and numbers&#10;&#10;Description automatically generated">
            <a:extLst>
              <a:ext uri="{FF2B5EF4-FFF2-40B4-BE49-F238E27FC236}">
                <a16:creationId xmlns:a16="http://schemas.microsoft.com/office/drawing/2014/main" id="{7188C886-A3E4-41E2-43E6-003A6C6F46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44568" y="2330300"/>
            <a:ext cx="1511225" cy="1526658"/>
          </a:xfrm>
          <a:prstGeom prst="rect">
            <a:avLst/>
          </a:prstGeom>
        </p:spPr>
      </p:pic>
      <p:pic>
        <p:nvPicPr>
          <p:cNvPr id="12" name="Picture 11" descr="A black numbers on a white background&#10;&#10;Description automatically generated">
            <a:extLst>
              <a:ext uri="{FF2B5EF4-FFF2-40B4-BE49-F238E27FC236}">
                <a16:creationId xmlns:a16="http://schemas.microsoft.com/office/drawing/2014/main" id="{0F80F0AA-5C05-7BAE-5F56-0DEF8AB88D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49341" y="4122814"/>
            <a:ext cx="1895475" cy="1076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6F594A-2423-286D-C07C-EE831FFEDE9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11760" y="4031557"/>
            <a:ext cx="1895475" cy="1076325"/>
          </a:xfrm>
          <a:prstGeom prst="rect">
            <a:avLst/>
          </a:prstGeom>
        </p:spPr>
      </p:pic>
      <p:pic>
        <p:nvPicPr>
          <p:cNvPr id="17" name="Picture 1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00BA4F4-A887-01D2-FB85-B604305D47D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46418" y="4086312"/>
            <a:ext cx="189547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40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  <a:ea typeface="+mj-lt"/>
                <a:cs typeface="+mj-lt"/>
              </a:rPr>
              <a:t>Periodic Table – ordered based on atomic number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F5EE5EB-EBB7-43A7-151F-68046BABF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29" y="1339251"/>
            <a:ext cx="9952540" cy="50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29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3: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Waitlist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Ch. 1: Science and Measurements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Dimensional Analysis – Density and Temperature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Ch. 2: Atoms &amp; Periodic Table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Law of Conservation of Mass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History of the Atom – Subatomic particles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Periodic Table – Chem. symbols</a:t>
            </a:r>
          </a:p>
        </p:txBody>
      </p:sp>
    </p:spTree>
    <p:extLst>
      <p:ext uri="{BB962C8B-B14F-4D97-AF65-F5344CB8AC3E}">
        <p14:creationId xmlns:p14="http://schemas.microsoft.com/office/powerpoint/2010/main" val="2288477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ea typeface="+mj-lt"/>
                <a:cs typeface="+mj-lt"/>
              </a:rPr>
              <a:t>Periodic Table – </a:t>
            </a:r>
            <a:r>
              <a:rPr lang="en-US">
                <a:solidFill>
                  <a:srgbClr val="000000"/>
                </a:solidFill>
                <a:ea typeface="+mj-lt"/>
                <a:cs typeface="+mj-lt"/>
              </a:rPr>
              <a:t>types of electrons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2" name="Picture 1" descr="Electrons — Structure &amp; Properties - Expii">
            <a:extLst>
              <a:ext uri="{FF2B5EF4-FFF2-40B4-BE49-F238E27FC236}">
                <a16:creationId xmlns:a16="http://schemas.microsoft.com/office/drawing/2014/main" id="{7F9D3992-C90C-6535-161D-CB7DEB34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748" y="1341949"/>
            <a:ext cx="3765282" cy="27231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49DEE8-02A1-6872-3310-18D0AF9A38F0}"/>
              </a:ext>
            </a:extLst>
          </p:cNvPr>
          <p:cNvSpPr txBox="1"/>
          <p:nvPr/>
        </p:nvSpPr>
        <p:spPr>
          <a:xfrm>
            <a:off x="967328" y="4298228"/>
            <a:ext cx="1033947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Core electrons: </a:t>
            </a:r>
            <a:r>
              <a:rPr lang="en-US" sz="2400" dirty="0"/>
              <a:t>electrons closest to the nucleus and does not participate in reactions</a:t>
            </a:r>
            <a:endParaRPr lang="en-US" dirty="0"/>
          </a:p>
          <a:p>
            <a:endParaRPr lang="en-US" sz="2400" dirty="0"/>
          </a:p>
          <a:p>
            <a:r>
              <a:rPr lang="en-US" sz="2400" b="1" dirty="0"/>
              <a:t>Valence electrons:</a:t>
            </a:r>
            <a:r>
              <a:rPr lang="en-US" sz="2400" dirty="0"/>
              <a:t> electrons furthest away from the nucleus and determines the physical and chemical properties of atoms</a:t>
            </a:r>
          </a:p>
        </p:txBody>
      </p:sp>
    </p:spTree>
    <p:extLst>
      <p:ext uri="{BB962C8B-B14F-4D97-AF65-F5344CB8AC3E}">
        <p14:creationId xmlns:p14="http://schemas.microsoft.com/office/powerpoint/2010/main" val="315641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ea typeface="+mj-lt"/>
                <a:cs typeface="+mj-lt"/>
              </a:rPr>
              <a:t>Periodic Table – </a:t>
            </a:r>
            <a:r>
              <a:rPr lang="en-US">
                <a:solidFill>
                  <a:srgbClr val="000000"/>
                </a:solidFill>
                <a:ea typeface="+mj-lt"/>
                <a:cs typeface="+mj-lt"/>
              </a:rPr>
              <a:t>isotopes and atomic masses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8BC1D-615A-0A9F-92D6-AA3625496108}"/>
              </a:ext>
            </a:extLst>
          </p:cNvPr>
          <p:cNvSpPr txBox="1"/>
          <p:nvPr/>
        </p:nvSpPr>
        <p:spPr>
          <a:xfrm>
            <a:off x="839655" y="1844331"/>
            <a:ext cx="1048356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" sz="2400" b="1" dirty="0"/>
              <a:t>Isotope:</a:t>
            </a:r>
            <a:r>
              <a:rPr lang="en" sz="2400" dirty="0"/>
              <a:t> Same number of protons and different number of neutrons; hence, different atomic masses</a:t>
            </a:r>
          </a:p>
          <a:p>
            <a:pPr marL="457200" indent="-457200">
              <a:buFont typeface="Arial"/>
              <a:buChar char="•"/>
            </a:pPr>
            <a:r>
              <a:rPr lang="en" sz="2400" dirty="0"/>
              <a:t>Atomic masses on periodic table are the weighted average of all naturally occurring elements</a:t>
            </a:r>
          </a:p>
          <a:p>
            <a:pPr marL="457200" indent="-457200">
              <a:buFont typeface="Arial"/>
              <a:buChar char="•"/>
            </a:pPr>
            <a:endParaRPr lang="en" sz="2400" dirty="0"/>
          </a:p>
          <a:p>
            <a:pPr algn="ctr"/>
            <a:r>
              <a:rPr lang="en" sz="2400" dirty="0"/>
              <a:t>Weighted average = I</a:t>
            </a:r>
            <a:r>
              <a:rPr lang="en" sz="2400" baseline="-25000" dirty="0"/>
              <a:t>1</a:t>
            </a:r>
            <a:r>
              <a:rPr lang="en" sz="2400" dirty="0"/>
              <a:t>A</a:t>
            </a:r>
            <a:r>
              <a:rPr lang="en" sz="2400" baseline="-25000" dirty="0"/>
              <a:t>1</a:t>
            </a:r>
            <a:r>
              <a:rPr lang="en" sz="2400" dirty="0"/>
              <a:t> + I</a:t>
            </a:r>
            <a:r>
              <a:rPr lang="en" sz="2400" baseline="-25000" dirty="0"/>
              <a:t>2</a:t>
            </a:r>
            <a:r>
              <a:rPr lang="en" sz="2400" dirty="0"/>
              <a:t>A</a:t>
            </a:r>
            <a:r>
              <a:rPr lang="en" sz="2400" baseline="-25000" dirty="0"/>
              <a:t>2</a:t>
            </a:r>
            <a:r>
              <a:rPr lang="en" sz="2400" dirty="0"/>
              <a:t> + I</a:t>
            </a:r>
            <a:r>
              <a:rPr lang="en" sz="2400" baseline="-25000" dirty="0"/>
              <a:t>3</a:t>
            </a:r>
            <a:r>
              <a:rPr lang="en" sz="2400" dirty="0"/>
              <a:t>A</a:t>
            </a:r>
            <a:r>
              <a:rPr lang="en" sz="2400" baseline="-25000" dirty="0"/>
              <a:t>3</a:t>
            </a:r>
            <a:r>
              <a:rPr lang="en" sz="2400" dirty="0"/>
              <a:t> + ...</a:t>
            </a:r>
          </a:p>
          <a:p>
            <a:endParaRPr lang="en" sz="2400" dirty="0"/>
          </a:p>
          <a:p>
            <a:r>
              <a:rPr lang="en" sz="2400" dirty="0"/>
              <a:t>I = isotope atomic mass</a:t>
            </a:r>
          </a:p>
          <a:p>
            <a:r>
              <a:rPr lang="en" sz="2400" dirty="0"/>
              <a:t>A = relative abundance between 0 and 1; A</a:t>
            </a:r>
            <a:r>
              <a:rPr lang="en" sz="2400" baseline="-25000" dirty="0"/>
              <a:t>1</a:t>
            </a:r>
            <a:r>
              <a:rPr lang="en" sz="2400" dirty="0"/>
              <a:t> + A</a:t>
            </a:r>
            <a:r>
              <a:rPr lang="en" sz="2400" baseline="-25000" dirty="0"/>
              <a:t>2</a:t>
            </a:r>
            <a:r>
              <a:rPr lang="en" sz="2400" dirty="0"/>
              <a:t> + A</a:t>
            </a:r>
            <a:r>
              <a:rPr lang="en" sz="2400" baseline="-25000" dirty="0"/>
              <a:t>3</a:t>
            </a:r>
            <a:r>
              <a:rPr lang="en" sz="2400" dirty="0"/>
              <a:t> + ... = 1</a:t>
            </a:r>
          </a:p>
          <a:p>
            <a:r>
              <a:rPr lang="en" sz="2400" dirty="0"/>
              <a:t>Subscripts 1, 2, 3, ... are isotope 1, 2, 3, etc.</a:t>
            </a:r>
          </a:p>
        </p:txBody>
      </p:sp>
    </p:spTree>
    <p:extLst>
      <p:ext uri="{BB962C8B-B14F-4D97-AF65-F5344CB8AC3E}">
        <p14:creationId xmlns:p14="http://schemas.microsoft.com/office/powerpoint/2010/main" val="211287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ea typeface="+mj-lt"/>
                <a:cs typeface="+mj-lt"/>
              </a:rPr>
              <a:t>Periodic Table – </a:t>
            </a:r>
            <a:r>
              <a:rPr lang="en-US">
                <a:solidFill>
                  <a:srgbClr val="000000"/>
                </a:solidFill>
                <a:ea typeface="+mj-lt"/>
                <a:cs typeface="+mj-lt"/>
              </a:rPr>
              <a:t>isotopes and atomic masses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8BC1D-615A-0A9F-92D6-AA3625496108}"/>
              </a:ext>
            </a:extLst>
          </p:cNvPr>
          <p:cNvSpPr txBox="1"/>
          <p:nvPr/>
        </p:nvSpPr>
        <p:spPr>
          <a:xfrm>
            <a:off x="839655" y="1844331"/>
            <a:ext cx="1048356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2400" b="1" dirty="0"/>
              <a:t>Example: </a:t>
            </a:r>
            <a:r>
              <a:rPr lang="en" sz="2400" dirty="0"/>
              <a:t>Naturally occurring lithium consists of two stable isotopes: 7.59% </a:t>
            </a:r>
            <a:r>
              <a:rPr lang="en" sz="2400" baseline="30000" dirty="0"/>
              <a:t>6</a:t>
            </a:r>
            <a:r>
              <a:rPr lang="en" sz="2400" dirty="0"/>
              <a:t>Li with an atomic mass of 6.015 au, and 92.41% </a:t>
            </a:r>
            <a:r>
              <a:rPr lang="en" sz="2400" baseline="30000" dirty="0"/>
              <a:t>7</a:t>
            </a:r>
            <a:r>
              <a:rPr lang="en" sz="2400" dirty="0"/>
              <a:t>Li with an atomic mass of 7.016 au. Calculate the atomic mass of lithium.</a:t>
            </a:r>
          </a:p>
          <a:p>
            <a:endParaRPr lang="en" sz="2400" dirty="0"/>
          </a:p>
          <a:p>
            <a:r>
              <a:rPr lang="en" sz="2400" dirty="0"/>
              <a:t>Weighted average Li = </a:t>
            </a:r>
            <a:r>
              <a:rPr lang="en" sz="2400" dirty="0">
                <a:ea typeface="+mn-lt"/>
                <a:cs typeface="+mn-lt"/>
              </a:rPr>
              <a:t>I</a:t>
            </a:r>
            <a:r>
              <a:rPr lang="en" sz="1600" baseline="-25000" dirty="0">
                <a:ea typeface="+mn-lt"/>
                <a:cs typeface="+mn-lt"/>
              </a:rPr>
              <a:t>1</a:t>
            </a:r>
            <a:r>
              <a:rPr lang="en" sz="2400" dirty="0">
                <a:ea typeface="+mn-lt"/>
                <a:cs typeface="+mn-lt"/>
              </a:rPr>
              <a:t>A</a:t>
            </a:r>
            <a:r>
              <a:rPr lang="en" sz="1600" baseline="-25000" dirty="0">
                <a:ea typeface="+mn-lt"/>
                <a:cs typeface="+mn-lt"/>
              </a:rPr>
              <a:t>1</a:t>
            </a:r>
            <a:r>
              <a:rPr lang="en" sz="2400" dirty="0">
                <a:ea typeface="+mn-lt"/>
                <a:cs typeface="+mn-lt"/>
              </a:rPr>
              <a:t> + I</a:t>
            </a:r>
            <a:r>
              <a:rPr lang="en" sz="1600" baseline="-25000" dirty="0">
                <a:ea typeface="+mn-lt"/>
                <a:cs typeface="+mn-lt"/>
              </a:rPr>
              <a:t>2</a:t>
            </a:r>
            <a:r>
              <a:rPr lang="en" sz="2400" dirty="0">
                <a:ea typeface="+mn-lt"/>
                <a:cs typeface="+mn-lt"/>
              </a:rPr>
              <a:t>A</a:t>
            </a:r>
            <a:r>
              <a:rPr lang="en" sz="1600" baseline="-25000" dirty="0">
                <a:ea typeface="+mn-lt"/>
                <a:cs typeface="+mn-lt"/>
              </a:rPr>
              <a:t>2</a:t>
            </a:r>
            <a:r>
              <a:rPr lang="en" sz="2400" dirty="0">
                <a:ea typeface="+mn-lt"/>
                <a:cs typeface="+mn-lt"/>
              </a:rPr>
              <a:t> </a:t>
            </a:r>
            <a:endParaRPr lang="en" sz="2400" dirty="0"/>
          </a:p>
          <a:p>
            <a:r>
              <a:rPr lang="en" sz="2400" dirty="0"/>
              <a:t>= (7.59%/100%)(6.015 au) + (92.41%/100%)(7.016 au)</a:t>
            </a:r>
          </a:p>
          <a:p>
            <a:r>
              <a:rPr lang="en" sz="2400" dirty="0"/>
              <a:t>= 6.94 au</a:t>
            </a:r>
          </a:p>
          <a:p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44463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ea typeface="+mj-lt"/>
                <a:cs typeface="+mj-lt"/>
              </a:rPr>
              <a:t>Periodic Table – </a:t>
            </a:r>
            <a:r>
              <a:rPr lang="en-US">
                <a:solidFill>
                  <a:srgbClr val="000000"/>
                </a:solidFill>
                <a:ea typeface="+mj-lt"/>
                <a:cs typeface="+mj-lt"/>
              </a:rPr>
              <a:t>isotopes and atomic masses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1: Science and Measurements​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8BC1D-615A-0A9F-92D6-AA3625496108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2400" b="1" dirty="0"/>
              <a:t>Your Turn: </a:t>
            </a:r>
            <a:r>
              <a:rPr lang="en" sz="2400" dirty="0"/>
              <a:t>There are two most abundant chlorine isotopes (</a:t>
            </a:r>
            <a:r>
              <a:rPr lang="en" sz="2400" baseline="30000" dirty="0">
                <a:ea typeface="+mn-lt"/>
                <a:cs typeface="+mn-lt"/>
              </a:rPr>
              <a:t>35</a:t>
            </a:r>
            <a:r>
              <a:rPr lang="en" sz="2400" dirty="0">
                <a:ea typeface="+mn-lt"/>
                <a:cs typeface="+mn-lt"/>
              </a:rPr>
              <a:t>Cl  and </a:t>
            </a:r>
            <a:r>
              <a:rPr lang="en" sz="2400" baseline="30000" dirty="0">
                <a:ea typeface="+mn-lt"/>
                <a:cs typeface="+mn-lt"/>
              </a:rPr>
              <a:t>37</a:t>
            </a:r>
            <a:r>
              <a:rPr lang="en" sz="2400" dirty="0">
                <a:ea typeface="+mn-lt"/>
                <a:cs typeface="+mn-lt"/>
              </a:rPr>
              <a:t>Cl)</a:t>
            </a:r>
            <a:r>
              <a:rPr lang="en" sz="2400" dirty="0"/>
              <a:t>. 75.76% </a:t>
            </a:r>
            <a:r>
              <a:rPr lang="en" sz="2400" baseline="30000" dirty="0"/>
              <a:t>35</a:t>
            </a:r>
            <a:r>
              <a:rPr lang="en" sz="2400" dirty="0"/>
              <a:t>Cl with an atomic mass of 34.9689 au. Given the atomic mass of chlorine is 35.453 au, calculate the isotope mass and relative abundance of </a:t>
            </a:r>
            <a:r>
              <a:rPr lang="en" sz="2400" baseline="30000" dirty="0"/>
              <a:t>37</a:t>
            </a:r>
            <a:r>
              <a:rPr lang="en" sz="2400" dirty="0"/>
              <a:t>Cl.</a:t>
            </a:r>
          </a:p>
          <a:p>
            <a:endParaRPr lang="en" sz="2400" dirty="0"/>
          </a:p>
          <a:p>
            <a:r>
              <a:rPr lang="en" sz="2400" dirty="0"/>
              <a:t>Hints: Weighted average Cl = </a:t>
            </a:r>
            <a:r>
              <a:rPr lang="en" sz="2400" dirty="0">
                <a:ea typeface="+mn-lt"/>
                <a:cs typeface="+mn-lt"/>
              </a:rPr>
              <a:t>I</a:t>
            </a:r>
            <a:r>
              <a:rPr lang="en" sz="1600" baseline="-25000" dirty="0">
                <a:ea typeface="+mn-lt"/>
                <a:cs typeface="+mn-lt"/>
              </a:rPr>
              <a:t>1</a:t>
            </a:r>
            <a:r>
              <a:rPr lang="en" sz="2400" dirty="0">
                <a:ea typeface="+mn-lt"/>
                <a:cs typeface="+mn-lt"/>
              </a:rPr>
              <a:t>A</a:t>
            </a:r>
            <a:r>
              <a:rPr lang="en" sz="1600" baseline="-25000" dirty="0">
                <a:ea typeface="+mn-lt"/>
                <a:cs typeface="+mn-lt"/>
              </a:rPr>
              <a:t>1</a:t>
            </a:r>
            <a:r>
              <a:rPr lang="en" sz="2400" dirty="0">
                <a:ea typeface="+mn-lt"/>
                <a:cs typeface="+mn-lt"/>
              </a:rPr>
              <a:t> + I</a:t>
            </a:r>
            <a:r>
              <a:rPr lang="en" sz="1600" baseline="-25000" dirty="0">
                <a:ea typeface="+mn-lt"/>
                <a:cs typeface="+mn-lt"/>
              </a:rPr>
              <a:t>2</a:t>
            </a:r>
            <a:r>
              <a:rPr lang="en" sz="2400" dirty="0">
                <a:ea typeface="+mn-lt"/>
                <a:cs typeface="+mn-lt"/>
              </a:rPr>
              <a:t>A</a:t>
            </a:r>
            <a:r>
              <a:rPr lang="en" sz="1600" baseline="-25000" dirty="0">
                <a:ea typeface="+mn-lt"/>
                <a:cs typeface="+mn-lt"/>
              </a:rPr>
              <a:t>2</a:t>
            </a:r>
            <a:r>
              <a:rPr lang="en" sz="2400" dirty="0">
                <a:ea typeface="+mn-lt"/>
                <a:cs typeface="+mn-lt"/>
              </a:rPr>
              <a:t> and A</a:t>
            </a:r>
            <a:r>
              <a:rPr lang="en" sz="1600" baseline="-25000" dirty="0">
                <a:ea typeface="+mn-lt"/>
                <a:cs typeface="+mn-lt"/>
              </a:rPr>
              <a:t>1</a:t>
            </a:r>
            <a:r>
              <a:rPr lang="en" sz="2400" dirty="0">
                <a:ea typeface="+mn-lt"/>
                <a:cs typeface="+mn-lt"/>
              </a:rPr>
              <a:t> + A</a:t>
            </a:r>
            <a:r>
              <a:rPr lang="en" sz="1600" baseline="-25000" dirty="0">
                <a:ea typeface="+mn-lt"/>
                <a:cs typeface="+mn-lt"/>
              </a:rPr>
              <a:t>2</a:t>
            </a:r>
            <a:r>
              <a:rPr lang="en" sz="2400" dirty="0">
                <a:ea typeface="+mn-lt"/>
                <a:cs typeface="+mn-lt"/>
              </a:rPr>
              <a:t> = 1</a:t>
            </a:r>
            <a:endParaRPr lang="en"/>
          </a:p>
          <a:p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91551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waitlist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3: Atoms &amp; Periodic Table​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Dropped two students from the course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Class has a capacity of 80 students; there were 83 students enrolled at one point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Discussing with Biochemistry &amp; Chemistry Department</a:t>
            </a:r>
          </a:p>
        </p:txBody>
      </p:sp>
    </p:spTree>
    <p:extLst>
      <p:ext uri="{BB962C8B-B14F-4D97-AF65-F5344CB8AC3E}">
        <p14:creationId xmlns:p14="http://schemas.microsoft.com/office/powerpoint/2010/main" val="3712086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3: Atoms &amp; Periodic Table​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Waitlist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Ch. 1: Science and Measurements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Dimensional Analysis – Density and Temperature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Ch. 2: Atoms &amp; Periodic Table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Law of Conservation of Mass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History of the Atom – Subatomic particles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Periodic Table – Chem. Symbols, atomic mass, isotopes, and ions</a:t>
            </a:r>
          </a:p>
        </p:txBody>
      </p:sp>
    </p:spTree>
    <p:extLst>
      <p:ext uri="{BB962C8B-B14F-4D97-AF65-F5344CB8AC3E}">
        <p14:creationId xmlns:p14="http://schemas.microsoft.com/office/powerpoint/2010/main" val="3927651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SI Base Units and Prefixes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3: Atoms &amp; Periodic Table​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D4CF5F0-81A0-7BFF-2EB3-11D98E6DE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232" y="1459325"/>
            <a:ext cx="3988864" cy="4851923"/>
          </a:xfrm>
          <a:prstGeom prst="rect">
            <a:avLst/>
          </a:prstGeom>
        </p:spPr>
      </p:pic>
      <p:pic>
        <p:nvPicPr>
          <p:cNvPr id="4" name="Picture 3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E623787F-9FD4-73B1-F5FD-F9A84846C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783" y="1298594"/>
            <a:ext cx="3365127" cy="524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03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SI Base Units and Prefixes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3: Atoms &amp; Periodic Table​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E623787F-9FD4-73B1-F5FD-F9A84846C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39" y="1298594"/>
            <a:ext cx="3365127" cy="52418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84407E-4B5A-E53C-0E89-FFD420916336}"/>
              </a:ext>
            </a:extLst>
          </p:cNvPr>
          <p:cNvSpPr txBox="1"/>
          <p:nvPr/>
        </p:nvSpPr>
        <p:spPr>
          <a:xfrm>
            <a:off x="5416509" y="1873452"/>
            <a:ext cx="411626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Unit for length (meters – m)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1 Gm = 1,000,000,000 m</a:t>
            </a:r>
          </a:p>
          <a:p>
            <a:r>
              <a:rPr lang="en-US" sz="2400" dirty="0"/>
              <a:t>1 Mm = 1,000,000 m</a:t>
            </a:r>
          </a:p>
          <a:p>
            <a:r>
              <a:rPr lang="en-US" sz="2400" dirty="0"/>
              <a:t>1 km = 1,000 m</a:t>
            </a:r>
            <a:br>
              <a:rPr lang="en-US" sz="2400" dirty="0"/>
            </a:br>
            <a:r>
              <a:rPr lang="en-US" sz="2400" dirty="0"/>
              <a:t>1 m = 10 dm</a:t>
            </a:r>
          </a:p>
          <a:p>
            <a:r>
              <a:rPr lang="en-US" sz="2400" dirty="0"/>
              <a:t>1 m = 100 cm</a:t>
            </a:r>
          </a:p>
          <a:p>
            <a:r>
              <a:rPr lang="en-US" sz="2400" dirty="0"/>
              <a:t>1 m = 1,000 mm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3819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Dimensional analysis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3: Atoms &amp; Periodic Table​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Approach: Unit conversion is a ratio. Think about what units should be in the denominator and the numerator</a:t>
            </a:r>
          </a:p>
          <a:p>
            <a:endParaRPr lang="en-US" sz="2400" dirty="0"/>
          </a:p>
          <a:p>
            <a:r>
              <a:rPr lang="en-US" sz="2400" b="1" dirty="0"/>
              <a:t>Example:</a:t>
            </a:r>
            <a:endParaRPr lang="en-US" sz="2400" dirty="0"/>
          </a:p>
        </p:txBody>
      </p:sp>
      <p:pic>
        <p:nvPicPr>
          <p:cNvPr id="5" name="Picture 4" descr="A math equation with numbers and lines&#10;&#10;Description automatically generated">
            <a:extLst>
              <a:ext uri="{FF2B5EF4-FFF2-40B4-BE49-F238E27FC236}">
                <a16:creationId xmlns:a16="http://schemas.microsoft.com/office/drawing/2014/main" id="{EBEE1DA7-586E-155B-95BE-C9F2C292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490" y="3431272"/>
            <a:ext cx="4586601" cy="1136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D1A1C7-C8BF-00F4-40A7-8C6F72C26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490" y="4854477"/>
            <a:ext cx="6516697" cy="107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Dimensional analysis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Lecture 3: Atoms &amp; Periodic Table​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1013044" y="4381289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Example: </a:t>
            </a:r>
            <a:r>
              <a:rPr lang="en-US" sz="2400" dirty="0"/>
              <a:t>Mount Everest is </a:t>
            </a:r>
            <a:r>
              <a:rPr lang="en-US" sz="2400" dirty="0">
                <a:ea typeface="+mn-lt"/>
                <a:cs typeface="+mn-lt"/>
              </a:rPr>
              <a:t>29,031</a:t>
            </a:r>
            <a:r>
              <a:rPr lang="en-US" sz="2400" dirty="0"/>
              <a:t> ft high. Convert this to miles.</a:t>
            </a:r>
          </a:p>
        </p:txBody>
      </p:sp>
      <p:pic>
        <p:nvPicPr>
          <p:cNvPr id="4" name="Picture 3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7EE5D374-8A62-C58E-379D-8F5137768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927" y="1478124"/>
            <a:ext cx="6972984" cy="2770159"/>
          </a:xfrm>
          <a:prstGeom prst="rect">
            <a:avLst/>
          </a:prstGeom>
        </p:spPr>
      </p:pic>
      <p:pic>
        <p:nvPicPr>
          <p:cNvPr id="10" name="Picture 9" descr="A math equations with numbers&#10;&#10;Description automatically generated">
            <a:extLst>
              <a:ext uri="{FF2B5EF4-FFF2-40B4-BE49-F238E27FC236}">
                <a16:creationId xmlns:a16="http://schemas.microsoft.com/office/drawing/2014/main" id="{03F9E468-94C0-0B9D-3057-1FF4BE075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921" y="4877679"/>
            <a:ext cx="4696107" cy="129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5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1AEBA8-55C6-45C9-B32E-3F669A6785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17F9B5-A097-44C6-9E8A-6F65D534F82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3F433AB-7807-4CA6-867C-64919B5CD8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453</Words>
  <Application>Microsoft Office PowerPoint</Application>
  <PresentationFormat>Widescreen</PresentationFormat>
  <Paragraphs>146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Lecture 3: Atoms &amp; periodic table</vt:lpstr>
      <vt:lpstr>QUESTIONS, COMMENTS, AND CONCERNS?</vt:lpstr>
      <vt:lpstr>Outline</vt:lpstr>
      <vt:lpstr>waitlist</vt:lpstr>
      <vt:lpstr>Outline</vt:lpstr>
      <vt:lpstr>SI Base Units and Prefixes</vt:lpstr>
      <vt:lpstr>SI Base Units and Prefixes</vt:lpstr>
      <vt:lpstr>Dimensional analysis</vt:lpstr>
      <vt:lpstr>Dimensional analysis</vt:lpstr>
      <vt:lpstr>Density</vt:lpstr>
      <vt:lpstr>Density Problems</vt:lpstr>
      <vt:lpstr>Outline</vt:lpstr>
      <vt:lpstr>Law of conservation of mass</vt:lpstr>
      <vt:lpstr>Law of conservation of mass</vt:lpstr>
      <vt:lpstr>Dalton's atomic theory</vt:lpstr>
      <vt:lpstr>Mass Spectrometry and isotopes</vt:lpstr>
      <vt:lpstr>Existence of the electron</vt:lpstr>
      <vt:lpstr>Charge of electron</vt:lpstr>
      <vt:lpstr>Plum pudding model</vt:lpstr>
      <vt:lpstr>Test: Plum pudding model</vt:lpstr>
      <vt:lpstr>Test: Plum pudding model</vt:lpstr>
      <vt:lpstr>Modern nuclear model of the atom</vt:lpstr>
      <vt:lpstr>Modern nuclear model of the atom</vt:lpstr>
      <vt:lpstr>Outline</vt:lpstr>
      <vt:lpstr>Periodic Table – Use ptable.com</vt:lpstr>
      <vt:lpstr>Periodic Table – Use ptable.com</vt:lpstr>
      <vt:lpstr>Your Turn: Periodic table</vt:lpstr>
      <vt:lpstr>Periodic table: Chemical symbol</vt:lpstr>
      <vt:lpstr>Periodic Table – ordered based on atomic number</vt:lpstr>
      <vt:lpstr>Periodic Table – types of electrons</vt:lpstr>
      <vt:lpstr>Periodic Table – isotopes and atomic masses</vt:lpstr>
      <vt:lpstr>Periodic Table – isotopes and atomic masses</vt:lpstr>
      <vt:lpstr>Periodic Table – isotopes and atomic masses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1888</cp:revision>
  <dcterms:created xsi:type="dcterms:W3CDTF">2023-08-23T13:06:32Z</dcterms:created>
  <dcterms:modified xsi:type="dcterms:W3CDTF">2023-08-31T00:16:37Z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